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6" r:id="rId2"/>
    <p:sldId id="263" r:id="rId3"/>
    <p:sldId id="264" r:id="rId4"/>
    <p:sldId id="274" r:id="rId5"/>
    <p:sldId id="261" r:id="rId6"/>
    <p:sldId id="269" r:id="rId7"/>
    <p:sldId id="270" r:id="rId8"/>
    <p:sldId id="272" r:id="rId9"/>
    <p:sldId id="266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DBA2A-8926-49B1-8E0B-FB758B13200A}" v="336" dt="2023-11-22T20:51:35.581"/>
    <p1510:client id="{16E1E179-64CB-48A3-A74A-8249C6806B7D}" v="1" dt="2023-11-21T04:03:52.645"/>
    <p1510:client id="{23F62593-0E98-4FDF-B2D7-F60545B8E288}" v="1727" dt="2023-11-22T23:18:24.555"/>
    <p1510:client id="{2593B3F6-353B-46DE-AADC-8BEB07B61103}" v="223" dt="2023-11-22T15:22:26.443"/>
    <p1510:client id="{3BEAA0CF-48AF-4ACB-BA6A-BF8FB6C6A555}" v="93" dt="2023-11-22T00:26:28.706"/>
    <p1510:client id="{555CA226-563D-4983-B6AA-C3580AD5AA1B}" v="11" dt="2023-11-22T00:40:43.221"/>
    <p1510:client id="{595992EE-028C-4CDD-A017-2914AF39F6F2}" v="28" dt="2023-11-22T21:48:38.793"/>
    <p1510:client id="{AF37355F-129D-4FCA-A9BC-6D8E71A9755B}" v="139" dt="2023-11-22T20:00:14.394"/>
    <p1510:client id="{C1F3522C-DC55-4D12-A6A4-227865D0C324}" v="103" dt="2023-11-22T00:49:55.168"/>
    <p1510:client id="{D28EDD6E-87FA-4210-8AC4-6C482412140B}" v="164" dt="2023-11-22T22:52:01.224"/>
    <p1510:client id="{D6688435-9820-4CAC-8CE3-B7E245F5DE7E}" v="90" dt="2023-11-22T23:37:14.045"/>
    <p1510:client id="{D995825C-1DBD-456C-A04C-E46AADBC8E8A}" v="171" dt="2023-11-22T03:27:04.321"/>
    <p1510:client id="{FC4784C2-A7CB-4BBD-B570-3AB6D653F38B}" v="32" dt="2023-11-22T01:05:42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26E09-8DB9-447E-8F3C-C8FF4126F5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B3E4C2-4785-412B-B1AA-65DECE6DA321}">
      <dgm:prSet/>
      <dgm:spPr/>
      <dgm:t>
        <a:bodyPr/>
        <a:lstStyle/>
        <a:p>
          <a:r>
            <a:rPr lang="en-US"/>
            <a:t>Fuente de voltaje DC</a:t>
          </a:r>
        </a:p>
      </dgm:t>
    </dgm:pt>
    <dgm:pt modelId="{BD5C3CFD-4386-4F72-9A65-F86B092DD645}" type="parTrans" cxnId="{ADB47D89-442B-4C93-B215-4A8FD07F4257}">
      <dgm:prSet/>
      <dgm:spPr/>
      <dgm:t>
        <a:bodyPr/>
        <a:lstStyle/>
        <a:p>
          <a:endParaRPr lang="en-US"/>
        </a:p>
      </dgm:t>
    </dgm:pt>
    <dgm:pt modelId="{75176C9D-132B-4C0A-97BC-768CDA73C843}" type="sibTrans" cxnId="{ADB47D89-442B-4C93-B215-4A8FD07F4257}">
      <dgm:prSet/>
      <dgm:spPr/>
      <dgm:t>
        <a:bodyPr/>
        <a:lstStyle/>
        <a:p>
          <a:endParaRPr lang="en-US"/>
        </a:p>
      </dgm:t>
    </dgm:pt>
    <dgm:pt modelId="{A6BA09D0-BDF2-4785-B88E-ECCA6CE89447}">
      <dgm:prSet/>
      <dgm:spPr/>
      <dgm:t>
        <a:bodyPr/>
        <a:lstStyle/>
        <a:p>
          <a:r>
            <a:rPr lang="en-US"/>
            <a:t>Pulsador Eaton</a:t>
          </a:r>
        </a:p>
      </dgm:t>
    </dgm:pt>
    <dgm:pt modelId="{EDE6C187-C7A0-4471-9D8B-2DFDE7DCEDAE}" type="parTrans" cxnId="{EE16AFA6-B23C-49E5-A8FA-D56215BE6DC0}">
      <dgm:prSet/>
      <dgm:spPr/>
      <dgm:t>
        <a:bodyPr/>
        <a:lstStyle/>
        <a:p>
          <a:endParaRPr lang="en-US"/>
        </a:p>
      </dgm:t>
    </dgm:pt>
    <dgm:pt modelId="{5D0CE1EC-4487-4FB6-B2F9-D50B6B6540BC}" type="sibTrans" cxnId="{EE16AFA6-B23C-49E5-A8FA-D56215BE6DC0}">
      <dgm:prSet/>
      <dgm:spPr/>
      <dgm:t>
        <a:bodyPr/>
        <a:lstStyle/>
        <a:p>
          <a:endParaRPr lang="en-US"/>
        </a:p>
      </dgm:t>
    </dgm:pt>
    <dgm:pt modelId="{076831AB-6A45-4CD3-A079-F6FFE469F5D1}">
      <dgm:prSet/>
      <dgm:spPr/>
      <dgm:t>
        <a:bodyPr/>
        <a:lstStyle/>
        <a:p>
          <a:r>
            <a:rPr lang="en-US"/>
            <a:t>Interrupor termomagnetico </a:t>
          </a:r>
        </a:p>
      </dgm:t>
    </dgm:pt>
    <dgm:pt modelId="{5AB82EB6-D5AB-4AD9-8F8B-B6860C26E13E}" type="parTrans" cxnId="{B4E0074F-293B-4262-92E1-EAE43BE0FF12}">
      <dgm:prSet/>
      <dgm:spPr/>
      <dgm:t>
        <a:bodyPr/>
        <a:lstStyle/>
        <a:p>
          <a:endParaRPr lang="en-US"/>
        </a:p>
      </dgm:t>
    </dgm:pt>
    <dgm:pt modelId="{CD71C3DB-2F24-4CC5-9019-78BDA79007EE}" type="sibTrans" cxnId="{B4E0074F-293B-4262-92E1-EAE43BE0FF12}">
      <dgm:prSet/>
      <dgm:spPr/>
      <dgm:t>
        <a:bodyPr/>
        <a:lstStyle/>
        <a:p>
          <a:endParaRPr lang="en-US"/>
        </a:p>
      </dgm:t>
    </dgm:pt>
    <dgm:pt modelId="{EC9B609D-379D-414B-AE76-06EBD45FD0E6}">
      <dgm:prSet/>
      <dgm:spPr/>
      <dgm:t>
        <a:bodyPr/>
        <a:lstStyle/>
        <a:p>
          <a:r>
            <a:rPr lang="en-US"/>
            <a:t>Relevador </a:t>
          </a:r>
        </a:p>
      </dgm:t>
    </dgm:pt>
    <dgm:pt modelId="{581B00F8-24E2-460E-A55A-338E1DC43FC1}" type="parTrans" cxnId="{395DE72D-A0CF-4049-8764-917B8FA3752B}">
      <dgm:prSet/>
      <dgm:spPr/>
      <dgm:t>
        <a:bodyPr/>
        <a:lstStyle/>
        <a:p>
          <a:endParaRPr lang="en-US"/>
        </a:p>
      </dgm:t>
    </dgm:pt>
    <dgm:pt modelId="{3CAA8EFB-5CF1-4FE7-B80D-4D60B935D402}" type="sibTrans" cxnId="{395DE72D-A0CF-4049-8764-917B8FA3752B}">
      <dgm:prSet/>
      <dgm:spPr/>
      <dgm:t>
        <a:bodyPr/>
        <a:lstStyle/>
        <a:p>
          <a:endParaRPr lang="en-US"/>
        </a:p>
      </dgm:t>
    </dgm:pt>
    <dgm:pt modelId="{675F8FBC-E976-4228-A169-B5A0EE78B7E9}">
      <dgm:prSet/>
      <dgm:spPr/>
      <dgm:t>
        <a:bodyPr/>
        <a:lstStyle/>
        <a:p>
          <a:r>
            <a:rPr lang="en-US"/>
            <a:t>Contactor </a:t>
          </a:r>
        </a:p>
      </dgm:t>
    </dgm:pt>
    <dgm:pt modelId="{4BDD38AC-1FCA-4C04-BC5F-A2FEF3666FC9}" type="parTrans" cxnId="{93297D2F-7C88-4C39-A3FB-D2BE146ED7D2}">
      <dgm:prSet/>
      <dgm:spPr/>
      <dgm:t>
        <a:bodyPr/>
        <a:lstStyle/>
        <a:p>
          <a:endParaRPr lang="en-US"/>
        </a:p>
      </dgm:t>
    </dgm:pt>
    <dgm:pt modelId="{CC31C246-2ACE-42BB-93B4-9D8928F7F653}" type="sibTrans" cxnId="{93297D2F-7C88-4C39-A3FB-D2BE146ED7D2}">
      <dgm:prSet/>
      <dgm:spPr/>
      <dgm:t>
        <a:bodyPr/>
        <a:lstStyle/>
        <a:p>
          <a:endParaRPr lang="en-US"/>
        </a:p>
      </dgm:t>
    </dgm:pt>
    <dgm:pt modelId="{3EF13FEF-49F0-4AF9-883F-3D5C86792200}">
      <dgm:prSet/>
      <dgm:spPr/>
      <dgm:t>
        <a:bodyPr/>
        <a:lstStyle/>
        <a:p>
          <a:r>
            <a:rPr lang="es-ES"/>
            <a:t>Controlador logico proramable (PLC)</a:t>
          </a:r>
          <a:endParaRPr lang="en-US"/>
        </a:p>
      </dgm:t>
    </dgm:pt>
    <dgm:pt modelId="{C32B8375-5CCF-4D56-A866-EDAB8770BE3A}" type="parTrans" cxnId="{D0BB503B-01D0-4F3C-89D7-10B8F321BFE8}">
      <dgm:prSet/>
      <dgm:spPr/>
      <dgm:t>
        <a:bodyPr/>
        <a:lstStyle/>
        <a:p>
          <a:endParaRPr lang="en-US"/>
        </a:p>
      </dgm:t>
    </dgm:pt>
    <dgm:pt modelId="{43948B49-E6BB-4D7F-8CBF-C85D26A52FAC}" type="sibTrans" cxnId="{D0BB503B-01D0-4F3C-89D7-10B8F321BFE8}">
      <dgm:prSet/>
      <dgm:spPr/>
      <dgm:t>
        <a:bodyPr/>
        <a:lstStyle/>
        <a:p>
          <a:endParaRPr lang="en-US"/>
        </a:p>
      </dgm:t>
    </dgm:pt>
    <dgm:pt modelId="{8DDCF824-F311-4935-8DE5-597E6E697506}">
      <dgm:prSet/>
      <dgm:spPr/>
      <dgm:t>
        <a:bodyPr/>
        <a:lstStyle/>
        <a:p>
          <a:r>
            <a:rPr lang="es-ES"/>
            <a:t>Clemas </a:t>
          </a:r>
          <a:endParaRPr lang="en-US"/>
        </a:p>
      </dgm:t>
    </dgm:pt>
    <dgm:pt modelId="{80FFB7C2-A441-4DD1-A132-FB5BE04498DE}" type="parTrans" cxnId="{A2CDD130-0A74-4783-B144-681DB2CA7F77}">
      <dgm:prSet/>
      <dgm:spPr/>
      <dgm:t>
        <a:bodyPr/>
        <a:lstStyle/>
        <a:p>
          <a:endParaRPr lang="en-US"/>
        </a:p>
      </dgm:t>
    </dgm:pt>
    <dgm:pt modelId="{22FF00A2-7C34-4768-AFC3-A8D5613CC822}" type="sibTrans" cxnId="{A2CDD130-0A74-4783-B144-681DB2CA7F77}">
      <dgm:prSet/>
      <dgm:spPr/>
      <dgm:t>
        <a:bodyPr/>
        <a:lstStyle/>
        <a:p>
          <a:endParaRPr lang="en-US"/>
        </a:p>
      </dgm:t>
    </dgm:pt>
    <dgm:pt modelId="{C3187A0A-2350-4984-8C45-E24FF71965CF}">
      <dgm:prSet/>
      <dgm:spPr/>
      <dgm:t>
        <a:bodyPr/>
        <a:lstStyle/>
        <a:p>
          <a:r>
            <a:rPr lang="es-ES"/>
            <a:t>Botones</a:t>
          </a:r>
          <a:endParaRPr lang="en-US"/>
        </a:p>
      </dgm:t>
    </dgm:pt>
    <dgm:pt modelId="{6EF7F720-794E-4A17-B6FB-AA952FB23087}" type="parTrans" cxnId="{FFA0B539-3AF9-4584-8D0D-87836615B02C}">
      <dgm:prSet/>
      <dgm:spPr/>
      <dgm:t>
        <a:bodyPr/>
        <a:lstStyle/>
        <a:p>
          <a:endParaRPr lang="en-US"/>
        </a:p>
      </dgm:t>
    </dgm:pt>
    <dgm:pt modelId="{30563972-8E7D-486E-90D2-86C53E0CC224}" type="sibTrans" cxnId="{FFA0B539-3AF9-4584-8D0D-87836615B02C}">
      <dgm:prSet/>
      <dgm:spPr/>
      <dgm:t>
        <a:bodyPr/>
        <a:lstStyle/>
        <a:p>
          <a:endParaRPr lang="en-US"/>
        </a:p>
      </dgm:t>
    </dgm:pt>
    <dgm:pt modelId="{1A55C2B7-F997-4081-A820-CE142BAA6600}">
      <dgm:prSet/>
      <dgm:spPr/>
      <dgm:t>
        <a:bodyPr/>
        <a:lstStyle/>
        <a:p>
          <a:r>
            <a:rPr lang="es-ES"/>
            <a:t>Motor Monfasico</a:t>
          </a:r>
          <a:endParaRPr lang="en-US"/>
        </a:p>
      </dgm:t>
    </dgm:pt>
    <dgm:pt modelId="{3B36C7FA-C800-4786-83EC-A1186E21872B}" type="parTrans" cxnId="{F0DACC4D-5B02-42C9-BEDF-E29A587312CE}">
      <dgm:prSet/>
      <dgm:spPr/>
      <dgm:t>
        <a:bodyPr/>
        <a:lstStyle/>
        <a:p>
          <a:endParaRPr lang="en-US"/>
        </a:p>
      </dgm:t>
    </dgm:pt>
    <dgm:pt modelId="{8B1B2C78-40CF-4203-B7CF-CA075D39E8C1}" type="sibTrans" cxnId="{F0DACC4D-5B02-42C9-BEDF-E29A587312CE}">
      <dgm:prSet/>
      <dgm:spPr/>
      <dgm:t>
        <a:bodyPr/>
        <a:lstStyle/>
        <a:p>
          <a:endParaRPr lang="en-US"/>
        </a:p>
      </dgm:t>
    </dgm:pt>
    <dgm:pt modelId="{72F1EC48-9831-4D6E-8594-52D0400541DE}" type="pres">
      <dgm:prSet presAssocID="{15826E09-8DB9-447E-8F3C-C8FF4126F52A}" presName="vert0" presStyleCnt="0">
        <dgm:presLayoutVars>
          <dgm:dir/>
          <dgm:animOne val="branch"/>
          <dgm:animLvl val="lvl"/>
        </dgm:presLayoutVars>
      </dgm:prSet>
      <dgm:spPr/>
    </dgm:pt>
    <dgm:pt modelId="{6D889EE3-5346-446E-B449-605EA6F8C7E9}" type="pres">
      <dgm:prSet presAssocID="{09B3E4C2-4785-412B-B1AA-65DECE6DA321}" presName="thickLine" presStyleLbl="alignNode1" presStyleIdx="0" presStyleCnt="9"/>
      <dgm:spPr/>
    </dgm:pt>
    <dgm:pt modelId="{3E9566D0-3607-406A-96BB-B65380C7404C}" type="pres">
      <dgm:prSet presAssocID="{09B3E4C2-4785-412B-B1AA-65DECE6DA321}" presName="horz1" presStyleCnt="0"/>
      <dgm:spPr/>
    </dgm:pt>
    <dgm:pt modelId="{9EF0FCCE-902E-4B62-8C43-F223CC9F3153}" type="pres">
      <dgm:prSet presAssocID="{09B3E4C2-4785-412B-B1AA-65DECE6DA321}" presName="tx1" presStyleLbl="revTx" presStyleIdx="0" presStyleCnt="9"/>
      <dgm:spPr/>
    </dgm:pt>
    <dgm:pt modelId="{993553C3-31CA-45B5-A083-3BAF568CFF71}" type="pres">
      <dgm:prSet presAssocID="{09B3E4C2-4785-412B-B1AA-65DECE6DA321}" presName="vert1" presStyleCnt="0"/>
      <dgm:spPr/>
    </dgm:pt>
    <dgm:pt modelId="{E3F594C5-4242-46E8-9BFB-757B94DC5E79}" type="pres">
      <dgm:prSet presAssocID="{A6BA09D0-BDF2-4785-B88E-ECCA6CE89447}" presName="thickLine" presStyleLbl="alignNode1" presStyleIdx="1" presStyleCnt="9"/>
      <dgm:spPr/>
    </dgm:pt>
    <dgm:pt modelId="{A5659C1E-8E0A-45D8-B0EC-33F196E95CE1}" type="pres">
      <dgm:prSet presAssocID="{A6BA09D0-BDF2-4785-B88E-ECCA6CE89447}" presName="horz1" presStyleCnt="0"/>
      <dgm:spPr/>
    </dgm:pt>
    <dgm:pt modelId="{FEDA4B44-A443-42CA-B4A0-EA9A1D3D802E}" type="pres">
      <dgm:prSet presAssocID="{A6BA09D0-BDF2-4785-B88E-ECCA6CE89447}" presName="tx1" presStyleLbl="revTx" presStyleIdx="1" presStyleCnt="9"/>
      <dgm:spPr/>
    </dgm:pt>
    <dgm:pt modelId="{4A39A9B8-5715-4634-BC10-EA0437307B18}" type="pres">
      <dgm:prSet presAssocID="{A6BA09D0-BDF2-4785-B88E-ECCA6CE89447}" presName="vert1" presStyleCnt="0"/>
      <dgm:spPr/>
    </dgm:pt>
    <dgm:pt modelId="{CC013CC8-DD5C-4DDD-89BE-4BA75C31DCBD}" type="pres">
      <dgm:prSet presAssocID="{076831AB-6A45-4CD3-A079-F6FFE469F5D1}" presName="thickLine" presStyleLbl="alignNode1" presStyleIdx="2" presStyleCnt="9"/>
      <dgm:spPr/>
    </dgm:pt>
    <dgm:pt modelId="{1A8FE810-F40F-42F0-8368-8937DF0EE96F}" type="pres">
      <dgm:prSet presAssocID="{076831AB-6A45-4CD3-A079-F6FFE469F5D1}" presName="horz1" presStyleCnt="0"/>
      <dgm:spPr/>
    </dgm:pt>
    <dgm:pt modelId="{E5D8AD03-EA49-4A04-8C43-F043E1519B90}" type="pres">
      <dgm:prSet presAssocID="{076831AB-6A45-4CD3-A079-F6FFE469F5D1}" presName="tx1" presStyleLbl="revTx" presStyleIdx="2" presStyleCnt="9"/>
      <dgm:spPr/>
    </dgm:pt>
    <dgm:pt modelId="{DB9F637F-F449-4BD4-9653-8AE353B67E17}" type="pres">
      <dgm:prSet presAssocID="{076831AB-6A45-4CD3-A079-F6FFE469F5D1}" presName="vert1" presStyleCnt="0"/>
      <dgm:spPr/>
    </dgm:pt>
    <dgm:pt modelId="{A3347CBB-BB02-4FE1-8E28-E93F28DAF93B}" type="pres">
      <dgm:prSet presAssocID="{EC9B609D-379D-414B-AE76-06EBD45FD0E6}" presName="thickLine" presStyleLbl="alignNode1" presStyleIdx="3" presStyleCnt="9"/>
      <dgm:spPr/>
    </dgm:pt>
    <dgm:pt modelId="{F4CFF3DE-798E-4CE7-A0A8-1E73EFA053C6}" type="pres">
      <dgm:prSet presAssocID="{EC9B609D-379D-414B-AE76-06EBD45FD0E6}" presName="horz1" presStyleCnt="0"/>
      <dgm:spPr/>
    </dgm:pt>
    <dgm:pt modelId="{F0CC7438-E8BF-410C-AB2D-67C06457928F}" type="pres">
      <dgm:prSet presAssocID="{EC9B609D-379D-414B-AE76-06EBD45FD0E6}" presName="tx1" presStyleLbl="revTx" presStyleIdx="3" presStyleCnt="9"/>
      <dgm:spPr/>
    </dgm:pt>
    <dgm:pt modelId="{239E7120-D3A1-41CB-8D38-B4C1A5C4C4F3}" type="pres">
      <dgm:prSet presAssocID="{EC9B609D-379D-414B-AE76-06EBD45FD0E6}" presName="vert1" presStyleCnt="0"/>
      <dgm:spPr/>
    </dgm:pt>
    <dgm:pt modelId="{5E4B62EB-6CE5-4366-A74F-5A4111E357CA}" type="pres">
      <dgm:prSet presAssocID="{675F8FBC-E976-4228-A169-B5A0EE78B7E9}" presName="thickLine" presStyleLbl="alignNode1" presStyleIdx="4" presStyleCnt="9"/>
      <dgm:spPr/>
    </dgm:pt>
    <dgm:pt modelId="{4E9A2C76-4270-4285-ACDC-719F2653361F}" type="pres">
      <dgm:prSet presAssocID="{675F8FBC-E976-4228-A169-B5A0EE78B7E9}" presName="horz1" presStyleCnt="0"/>
      <dgm:spPr/>
    </dgm:pt>
    <dgm:pt modelId="{B99E7829-0889-465E-9B88-56BD9F9A4819}" type="pres">
      <dgm:prSet presAssocID="{675F8FBC-E976-4228-A169-B5A0EE78B7E9}" presName="tx1" presStyleLbl="revTx" presStyleIdx="4" presStyleCnt="9"/>
      <dgm:spPr/>
    </dgm:pt>
    <dgm:pt modelId="{B2E76AB9-098D-4B4D-91D9-38F16B7C6917}" type="pres">
      <dgm:prSet presAssocID="{675F8FBC-E976-4228-A169-B5A0EE78B7E9}" presName="vert1" presStyleCnt="0"/>
      <dgm:spPr/>
    </dgm:pt>
    <dgm:pt modelId="{8DC333A5-0ED0-4631-B8F2-E31586AA78F2}" type="pres">
      <dgm:prSet presAssocID="{3EF13FEF-49F0-4AF9-883F-3D5C86792200}" presName="thickLine" presStyleLbl="alignNode1" presStyleIdx="5" presStyleCnt="9"/>
      <dgm:spPr/>
    </dgm:pt>
    <dgm:pt modelId="{73E640C6-D94A-4A26-9D92-ED348015782D}" type="pres">
      <dgm:prSet presAssocID="{3EF13FEF-49F0-4AF9-883F-3D5C86792200}" presName="horz1" presStyleCnt="0"/>
      <dgm:spPr/>
    </dgm:pt>
    <dgm:pt modelId="{30929EAE-4A59-4AE1-AA54-AB6424174A68}" type="pres">
      <dgm:prSet presAssocID="{3EF13FEF-49F0-4AF9-883F-3D5C86792200}" presName="tx1" presStyleLbl="revTx" presStyleIdx="5" presStyleCnt="9"/>
      <dgm:spPr/>
    </dgm:pt>
    <dgm:pt modelId="{E9AA6B71-466D-4D5B-8660-362DF7D3EC94}" type="pres">
      <dgm:prSet presAssocID="{3EF13FEF-49F0-4AF9-883F-3D5C86792200}" presName="vert1" presStyleCnt="0"/>
      <dgm:spPr/>
    </dgm:pt>
    <dgm:pt modelId="{802023DB-6E4A-40CA-BCD2-A030E9E46D96}" type="pres">
      <dgm:prSet presAssocID="{8DDCF824-F311-4935-8DE5-597E6E697506}" presName="thickLine" presStyleLbl="alignNode1" presStyleIdx="6" presStyleCnt="9"/>
      <dgm:spPr/>
    </dgm:pt>
    <dgm:pt modelId="{F7175A45-70D6-41D6-9F2E-37F236F14CB2}" type="pres">
      <dgm:prSet presAssocID="{8DDCF824-F311-4935-8DE5-597E6E697506}" presName="horz1" presStyleCnt="0"/>
      <dgm:spPr/>
    </dgm:pt>
    <dgm:pt modelId="{89BA52CD-9F89-4E0B-95D7-20E6F1855288}" type="pres">
      <dgm:prSet presAssocID="{8DDCF824-F311-4935-8DE5-597E6E697506}" presName="tx1" presStyleLbl="revTx" presStyleIdx="6" presStyleCnt="9"/>
      <dgm:spPr/>
    </dgm:pt>
    <dgm:pt modelId="{EFAB05C4-8B9D-4743-822D-E47D8A9F07E5}" type="pres">
      <dgm:prSet presAssocID="{8DDCF824-F311-4935-8DE5-597E6E697506}" presName="vert1" presStyleCnt="0"/>
      <dgm:spPr/>
    </dgm:pt>
    <dgm:pt modelId="{6219B172-C120-4D52-9F37-73F559068D12}" type="pres">
      <dgm:prSet presAssocID="{C3187A0A-2350-4984-8C45-E24FF71965CF}" presName="thickLine" presStyleLbl="alignNode1" presStyleIdx="7" presStyleCnt="9"/>
      <dgm:spPr/>
    </dgm:pt>
    <dgm:pt modelId="{DF703071-646A-4E3A-98C1-FF86E9F90B67}" type="pres">
      <dgm:prSet presAssocID="{C3187A0A-2350-4984-8C45-E24FF71965CF}" presName="horz1" presStyleCnt="0"/>
      <dgm:spPr/>
    </dgm:pt>
    <dgm:pt modelId="{35835867-86DD-42E8-8066-FD110751080C}" type="pres">
      <dgm:prSet presAssocID="{C3187A0A-2350-4984-8C45-E24FF71965CF}" presName="tx1" presStyleLbl="revTx" presStyleIdx="7" presStyleCnt="9"/>
      <dgm:spPr/>
    </dgm:pt>
    <dgm:pt modelId="{488D6C25-6E4B-47D5-875C-12E498F4AB3F}" type="pres">
      <dgm:prSet presAssocID="{C3187A0A-2350-4984-8C45-E24FF71965CF}" presName="vert1" presStyleCnt="0"/>
      <dgm:spPr/>
    </dgm:pt>
    <dgm:pt modelId="{1DEA0436-97EF-4DD7-AC02-1858964DB8B0}" type="pres">
      <dgm:prSet presAssocID="{1A55C2B7-F997-4081-A820-CE142BAA6600}" presName="thickLine" presStyleLbl="alignNode1" presStyleIdx="8" presStyleCnt="9"/>
      <dgm:spPr/>
    </dgm:pt>
    <dgm:pt modelId="{837F588A-4AB0-4E51-A70D-500057AC0B56}" type="pres">
      <dgm:prSet presAssocID="{1A55C2B7-F997-4081-A820-CE142BAA6600}" presName="horz1" presStyleCnt="0"/>
      <dgm:spPr/>
    </dgm:pt>
    <dgm:pt modelId="{78FB87F4-2A8E-469F-871C-A26815CB40A4}" type="pres">
      <dgm:prSet presAssocID="{1A55C2B7-F997-4081-A820-CE142BAA6600}" presName="tx1" presStyleLbl="revTx" presStyleIdx="8" presStyleCnt="9"/>
      <dgm:spPr/>
    </dgm:pt>
    <dgm:pt modelId="{6C37D3DB-3CF0-44DB-B531-CC374F0D7038}" type="pres">
      <dgm:prSet presAssocID="{1A55C2B7-F997-4081-A820-CE142BAA6600}" presName="vert1" presStyleCnt="0"/>
      <dgm:spPr/>
    </dgm:pt>
  </dgm:ptLst>
  <dgm:cxnLst>
    <dgm:cxn modelId="{672A2A17-7530-45E0-AE2F-A631E383DE69}" type="presOf" srcId="{675F8FBC-E976-4228-A169-B5A0EE78B7E9}" destId="{B99E7829-0889-465E-9B88-56BD9F9A4819}" srcOrd="0" destOrd="0" presId="urn:microsoft.com/office/officeart/2008/layout/LinedList"/>
    <dgm:cxn modelId="{D35D181D-A27C-4411-89AD-D3B2D48D9428}" type="presOf" srcId="{8DDCF824-F311-4935-8DE5-597E6E697506}" destId="{89BA52CD-9F89-4E0B-95D7-20E6F1855288}" srcOrd="0" destOrd="0" presId="urn:microsoft.com/office/officeart/2008/layout/LinedList"/>
    <dgm:cxn modelId="{395DE72D-A0CF-4049-8764-917B8FA3752B}" srcId="{15826E09-8DB9-447E-8F3C-C8FF4126F52A}" destId="{EC9B609D-379D-414B-AE76-06EBD45FD0E6}" srcOrd="3" destOrd="0" parTransId="{581B00F8-24E2-460E-A55A-338E1DC43FC1}" sibTransId="{3CAA8EFB-5CF1-4FE7-B80D-4D60B935D402}"/>
    <dgm:cxn modelId="{93297D2F-7C88-4C39-A3FB-D2BE146ED7D2}" srcId="{15826E09-8DB9-447E-8F3C-C8FF4126F52A}" destId="{675F8FBC-E976-4228-A169-B5A0EE78B7E9}" srcOrd="4" destOrd="0" parTransId="{4BDD38AC-1FCA-4C04-BC5F-A2FEF3666FC9}" sibTransId="{CC31C246-2ACE-42BB-93B4-9D8928F7F653}"/>
    <dgm:cxn modelId="{A2CDD130-0A74-4783-B144-681DB2CA7F77}" srcId="{15826E09-8DB9-447E-8F3C-C8FF4126F52A}" destId="{8DDCF824-F311-4935-8DE5-597E6E697506}" srcOrd="6" destOrd="0" parTransId="{80FFB7C2-A441-4DD1-A132-FB5BE04498DE}" sibTransId="{22FF00A2-7C34-4768-AFC3-A8D5613CC822}"/>
    <dgm:cxn modelId="{FFA0B539-3AF9-4584-8D0D-87836615B02C}" srcId="{15826E09-8DB9-447E-8F3C-C8FF4126F52A}" destId="{C3187A0A-2350-4984-8C45-E24FF71965CF}" srcOrd="7" destOrd="0" parTransId="{6EF7F720-794E-4A17-B6FB-AA952FB23087}" sibTransId="{30563972-8E7D-486E-90D2-86C53E0CC224}"/>
    <dgm:cxn modelId="{D0BB503B-01D0-4F3C-89D7-10B8F321BFE8}" srcId="{15826E09-8DB9-447E-8F3C-C8FF4126F52A}" destId="{3EF13FEF-49F0-4AF9-883F-3D5C86792200}" srcOrd="5" destOrd="0" parTransId="{C32B8375-5CCF-4D56-A866-EDAB8770BE3A}" sibTransId="{43948B49-E6BB-4D7F-8CBF-C85D26A52FAC}"/>
    <dgm:cxn modelId="{F0DACC4D-5B02-42C9-BEDF-E29A587312CE}" srcId="{15826E09-8DB9-447E-8F3C-C8FF4126F52A}" destId="{1A55C2B7-F997-4081-A820-CE142BAA6600}" srcOrd="8" destOrd="0" parTransId="{3B36C7FA-C800-4786-83EC-A1186E21872B}" sibTransId="{8B1B2C78-40CF-4203-B7CF-CA075D39E8C1}"/>
    <dgm:cxn modelId="{B4E0074F-293B-4262-92E1-EAE43BE0FF12}" srcId="{15826E09-8DB9-447E-8F3C-C8FF4126F52A}" destId="{076831AB-6A45-4CD3-A079-F6FFE469F5D1}" srcOrd="2" destOrd="0" parTransId="{5AB82EB6-D5AB-4AD9-8F8B-B6860C26E13E}" sibTransId="{CD71C3DB-2F24-4CC5-9019-78BDA79007EE}"/>
    <dgm:cxn modelId="{8E81CE75-2BC5-43C2-9266-8C745924B81E}" type="presOf" srcId="{C3187A0A-2350-4984-8C45-E24FF71965CF}" destId="{35835867-86DD-42E8-8066-FD110751080C}" srcOrd="0" destOrd="0" presId="urn:microsoft.com/office/officeart/2008/layout/LinedList"/>
    <dgm:cxn modelId="{2CCFEF87-09EE-443D-8180-7ADF2A8E702F}" type="presOf" srcId="{09B3E4C2-4785-412B-B1AA-65DECE6DA321}" destId="{9EF0FCCE-902E-4B62-8C43-F223CC9F3153}" srcOrd="0" destOrd="0" presId="urn:microsoft.com/office/officeart/2008/layout/LinedList"/>
    <dgm:cxn modelId="{ADB47D89-442B-4C93-B215-4A8FD07F4257}" srcId="{15826E09-8DB9-447E-8F3C-C8FF4126F52A}" destId="{09B3E4C2-4785-412B-B1AA-65DECE6DA321}" srcOrd="0" destOrd="0" parTransId="{BD5C3CFD-4386-4F72-9A65-F86B092DD645}" sibTransId="{75176C9D-132B-4C0A-97BC-768CDA73C843}"/>
    <dgm:cxn modelId="{FF49D88C-2EE4-467A-9D1A-B099AFAEF23A}" type="presOf" srcId="{A6BA09D0-BDF2-4785-B88E-ECCA6CE89447}" destId="{FEDA4B44-A443-42CA-B4A0-EA9A1D3D802E}" srcOrd="0" destOrd="0" presId="urn:microsoft.com/office/officeart/2008/layout/LinedList"/>
    <dgm:cxn modelId="{EE16AFA6-B23C-49E5-A8FA-D56215BE6DC0}" srcId="{15826E09-8DB9-447E-8F3C-C8FF4126F52A}" destId="{A6BA09D0-BDF2-4785-B88E-ECCA6CE89447}" srcOrd="1" destOrd="0" parTransId="{EDE6C187-C7A0-4471-9D8B-2DFDE7DCEDAE}" sibTransId="{5D0CE1EC-4487-4FB6-B2F9-D50B6B6540BC}"/>
    <dgm:cxn modelId="{C0303EB1-395E-4999-8F76-F09F2256A3FD}" type="presOf" srcId="{1A55C2B7-F997-4081-A820-CE142BAA6600}" destId="{78FB87F4-2A8E-469F-871C-A26815CB40A4}" srcOrd="0" destOrd="0" presId="urn:microsoft.com/office/officeart/2008/layout/LinedList"/>
    <dgm:cxn modelId="{87EC52CA-728A-48D9-87B2-794B0CAFB1D8}" type="presOf" srcId="{EC9B609D-379D-414B-AE76-06EBD45FD0E6}" destId="{F0CC7438-E8BF-410C-AB2D-67C06457928F}" srcOrd="0" destOrd="0" presId="urn:microsoft.com/office/officeart/2008/layout/LinedList"/>
    <dgm:cxn modelId="{B748A3D0-DF71-4EBE-9B6D-FE76CCDDCF74}" type="presOf" srcId="{076831AB-6A45-4CD3-A079-F6FFE469F5D1}" destId="{E5D8AD03-EA49-4A04-8C43-F043E1519B90}" srcOrd="0" destOrd="0" presId="urn:microsoft.com/office/officeart/2008/layout/LinedList"/>
    <dgm:cxn modelId="{55A5EDE2-3739-473F-AF6E-023315B880A0}" type="presOf" srcId="{15826E09-8DB9-447E-8F3C-C8FF4126F52A}" destId="{72F1EC48-9831-4D6E-8594-52D0400541DE}" srcOrd="0" destOrd="0" presId="urn:microsoft.com/office/officeart/2008/layout/LinedList"/>
    <dgm:cxn modelId="{945056F1-9F2E-4411-AFAB-18F1B112479D}" type="presOf" srcId="{3EF13FEF-49F0-4AF9-883F-3D5C86792200}" destId="{30929EAE-4A59-4AE1-AA54-AB6424174A68}" srcOrd="0" destOrd="0" presId="urn:microsoft.com/office/officeart/2008/layout/LinedList"/>
    <dgm:cxn modelId="{C195C3B2-B496-4C16-AEA2-C1E3B34739F8}" type="presParOf" srcId="{72F1EC48-9831-4D6E-8594-52D0400541DE}" destId="{6D889EE3-5346-446E-B449-605EA6F8C7E9}" srcOrd="0" destOrd="0" presId="urn:microsoft.com/office/officeart/2008/layout/LinedList"/>
    <dgm:cxn modelId="{502ADB59-D4BE-4BF3-97F4-763A8BDB85A7}" type="presParOf" srcId="{72F1EC48-9831-4D6E-8594-52D0400541DE}" destId="{3E9566D0-3607-406A-96BB-B65380C7404C}" srcOrd="1" destOrd="0" presId="urn:microsoft.com/office/officeart/2008/layout/LinedList"/>
    <dgm:cxn modelId="{EC40136A-9736-43EE-AD2C-0EC5E87DE1C1}" type="presParOf" srcId="{3E9566D0-3607-406A-96BB-B65380C7404C}" destId="{9EF0FCCE-902E-4B62-8C43-F223CC9F3153}" srcOrd="0" destOrd="0" presId="urn:microsoft.com/office/officeart/2008/layout/LinedList"/>
    <dgm:cxn modelId="{86A70F3D-BBC0-460B-B5FB-775EA96D4C95}" type="presParOf" srcId="{3E9566D0-3607-406A-96BB-B65380C7404C}" destId="{993553C3-31CA-45B5-A083-3BAF568CFF71}" srcOrd="1" destOrd="0" presId="urn:microsoft.com/office/officeart/2008/layout/LinedList"/>
    <dgm:cxn modelId="{756355C1-D359-4D20-8C5B-7026D48ABFBC}" type="presParOf" srcId="{72F1EC48-9831-4D6E-8594-52D0400541DE}" destId="{E3F594C5-4242-46E8-9BFB-757B94DC5E79}" srcOrd="2" destOrd="0" presId="urn:microsoft.com/office/officeart/2008/layout/LinedList"/>
    <dgm:cxn modelId="{E9FD970B-98FA-4B5C-A94E-184BBEF23EF0}" type="presParOf" srcId="{72F1EC48-9831-4D6E-8594-52D0400541DE}" destId="{A5659C1E-8E0A-45D8-B0EC-33F196E95CE1}" srcOrd="3" destOrd="0" presId="urn:microsoft.com/office/officeart/2008/layout/LinedList"/>
    <dgm:cxn modelId="{4D3E4D9C-6334-4E89-A580-71AAF5F96979}" type="presParOf" srcId="{A5659C1E-8E0A-45D8-B0EC-33F196E95CE1}" destId="{FEDA4B44-A443-42CA-B4A0-EA9A1D3D802E}" srcOrd="0" destOrd="0" presId="urn:microsoft.com/office/officeart/2008/layout/LinedList"/>
    <dgm:cxn modelId="{85628CF1-828F-4B02-B3F4-D9ACDF5F33B2}" type="presParOf" srcId="{A5659C1E-8E0A-45D8-B0EC-33F196E95CE1}" destId="{4A39A9B8-5715-4634-BC10-EA0437307B18}" srcOrd="1" destOrd="0" presId="urn:microsoft.com/office/officeart/2008/layout/LinedList"/>
    <dgm:cxn modelId="{6F3355A7-A848-4D87-8B44-1256CEF0937C}" type="presParOf" srcId="{72F1EC48-9831-4D6E-8594-52D0400541DE}" destId="{CC013CC8-DD5C-4DDD-89BE-4BA75C31DCBD}" srcOrd="4" destOrd="0" presId="urn:microsoft.com/office/officeart/2008/layout/LinedList"/>
    <dgm:cxn modelId="{1C481CE6-6F05-4159-A819-C8105F0FFFFB}" type="presParOf" srcId="{72F1EC48-9831-4D6E-8594-52D0400541DE}" destId="{1A8FE810-F40F-42F0-8368-8937DF0EE96F}" srcOrd="5" destOrd="0" presId="urn:microsoft.com/office/officeart/2008/layout/LinedList"/>
    <dgm:cxn modelId="{3FA7D31C-A664-4B3C-A669-4B8061EFBDD5}" type="presParOf" srcId="{1A8FE810-F40F-42F0-8368-8937DF0EE96F}" destId="{E5D8AD03-EA49-4A04-8C43-F043E1519B90}" srcOrd="0" destOrd="0" presId="urn:microsoft.com/office/officeart/2008/layout/LinedList"/>
    <dgm:cxn modelId="{42EF44F0-2371-41A8-96F6-B2AF3C3066E7}" type="presParOf" srcId="{1A8FE810-F40F-42F0-8368-8937DF0EE96F}" destId="{DB9F637F-F449-4BD4-9653-8AE353B67E17}" srcOrd="1" destOrd="0" presId="urn:microsoft.com/office/officeart/2008/layout/LinedList"/>
    <dgm:cxn modelId="{836F00A4-B6BC-4D1C-81C0-E26FCFEC102A}" type="presParOf" srcId="{72F1EC48-9831-4D6E-8594-52D0400541DE}" destId="{A3347CBB-BB02-4FE1-8E28-E93F28DAF93B}" srcOrd="6" destOrd="0" presId="urn:microsoft.com/office/officeart/2008/layout/LinedList"/>
    <dgm:cxn modelId="{E4BCB1D4-10B9-4305-92E0-1D1A27D4C6BC}" type="presParOf" srcId="{72F1EC48-9831-4D6E-8594-52D0400541DE}" destId="{F4CFF3DE-798E-4CE7-A0A8-1E73EFA053C6}" srcOrd="7" destOrd="0" presId="urn:microsoft.com/office/officeart/2008/layout/LinedList"/>
    <dgm:cxn modelId="{6BDB0159-FD79-4B43-B236-9536C4A17A99}" type="presParOf" srcId="{F4CFF3DE-798E-4CE7-A0A8-1E73EFA053C6}" destId="{F0CC7438-E8BF-410C-AB2D-67C06457928F}" srcOrd="0" destOrd="0" presId="urn:microsoft.com/office/officeart/2008/layout/LinedList"/>
    <dgm:cxn modelId="{1E29CAF5-08B2-4975-9A62-BC4C28ECB259}" type="presParOf" srcId="{F4CFF3DE-798E-4CE7-A0A8-1E73EFA053C6}" destId="{239E7120-D3A1-41CB-8D38-B4C1A5C4C4F3}" srcOrd="1" destOrd="0" presId="urn:microsoft.com/office/officeart/2008/layout/LinedList"/>
    <dgm:cxn modelId="{42101DFC-AC64-4945-8F92-C38E68D3F5F5}" type="presParOf" srcId="{72F1EC48-9831-4D6E-8594-52D0400541DE}" destId="{5E4B62EB-6CE5-4366-A74F-5A4111E357CA}" srcOrd="8" destOrd="0" presId="urn:microsoft.com/office/officeart/2008/layout/LinedList"/>
    <dgm:cxn modelId="{77FB8C59-5951-424D-BD6E-C3295BBD4C38}" type="presParOf" srcId="{72F1EC48-9831-4D6E-8594-52D0400541DE}" destId="{4E9A2C76-4270-4285-ACDC-719F2653361F}" srcOrd="9" destOrd="0" presId="urn:microsoft.com/office/officeart/2008/layout/LinedList"/>
    <dgm:cxn modelId="{625E429C-3951-4334-AC57-DA7C71EC5354}" type="presParOf" srcId="{4E9A2C76-4270-4285-ACDC-719F2653361F}" destId="{B99E7829-0889-465E-9B88-56BD9F9A4819}" srcOrd="0" destOrd="0" presId="urn:microsoft.com/office/officeart/2008/layout/LinedList"/>
    <dgm:cxn modelId="{AD5EC333-EF37-451C-BDF9-C812E9E58977}" type="presParOf" srcId="{4E9A2C76-4270-4285-ACDC-719F2653361F}" destId="{B2E76AB9-098D-4B4D-91D9-38F16B7C6917}" srcOrd="1" destOrd="0" presId="urn:microsoft.com/office/officeart/2008/layout/LinedList"/>
    <dgm:cxn modelId="{53419D1D-A297-4629-B2EE-44F5753A989A}" type="presParOf" srcId="{72F1EC48-9831-4D6E-8594-52D0400541DE}" destId="{8DC333A5-0ED0-4631-B8F2-E31586AA78F2}" srcOrd="10" destOrd="0" presId="urn:microsoft.com/office/officeart/2008/layout/LinedList"/>
    <dgm:cxn modelId="{CB91997B-F8E5-4741-90DC-A56516E529C4}" type="presParOf" srcId="{72F1EC48-9831-4D6E-8594-52D0400541DE}" destId="{73E640C6-D94A-4A26-9D92-ED348015782D}" srcOrd="11" destOrd="0" presId="urn:microsoft.com/office/officeart/2008/layout/LinedList"/>
    <dgm:cxn modelId="{28A9D682-CA20-4347-86C2-DEF3F1AAB82B}" type="presParOf" srcId="{73E640C6-D94A-4A26-9D92-ED348015782D}" destId="{30929EAE-4A59-4AE1-AA54-AB6424174A68}" srcOrd="0" destOrd="0" presId="urn:microsoft.com/office/officeart/2008/layout/LinedList"/>
    <dgm:cxn modelId="{134F8125-5786-4120-9BA5-B511D53B4DEB}" type="presParOf" srcId="{73E640C6-D94A-4A26-9D92-ED348015782D}" destId="{E9AA6B71-466D-4D5B-8660-362DF7D3EC94}" srcOrd="1" destOrd="0" presId="urn:microsoft.com/office/officeart/2008/layout/LinedList"/>
    <dgm:cxn modelId="{3A631EC9-6381-45BC-A0AB-B407416E153C}" type="presParOf" srcId="{72F1EC48-9831-4D6E-8594-52D0400541DE}" destId="{802023DB-6E4A-40CA-BCD2-A030E9E46D96}" srcOrd="12" destOrd="0" presId="urn:microsoft.com/office/officeart/2008/layout/LinedList"/>
    <dgm:cxn modelId="{0071A35D-4B1E-43EB-9F92-631C2A40DE0C}" type="presParOf" srcId="{72F1EC48-9831-4D6E-8594-52D0400541DE}" destId="{F7175A45-70D6-41D6-9F2E-37F236F14CB2}" srcOrd="13" destOrd="0" presId="urn:microsoft.com/office/officeart/2008/layout/LinedList"/>
    <dgm:cxn modelId="{D83A6A04-6BB2-481B-AEB6-402213CA3903}" type="presParOf" srcId="{F7175A45-70D6-41D6-9F2E-37F236F14CB2}" destId="{89BA52CD-9F89-4E0B-95D7-20E6F1855288}" srcOrd="0" destOrd="0" presId="urn:microsoft.com/office/officeart/2008/layout/LinedList"/>
    <dgm:cxn modelId="{CCB96B3C-E6E3-4B6E-829D-7051F41EC111}" type="presParOf" srcId="{F7175A45-70D6-41D6-9F2E-37F236F14CB2}" destId="{EFAB05C4-8B9D-4743-822D-E47D8A9F07E5}" srcOrd="1" destOrd="0" presId="urn:microsoft.com/office/officeart/2008/layout/LinedList"/>
    <dgm:cxn modelId="{50B6C864-1EEE-4679-96FC-999BAFE1D870}" type="presParOf" srcId="{72F1EC48-9831-4D6E-8594-52D0400541DE}" destId="{6219B172-C120-4D52-9F37-73F559068D12}" srcOrd="14" destOrd="0" presId="urn:microsoft.com/office/officeart/2008/layout/LinedList"/>
    <dgm:cxn modelId="{F5E527D7-066C-42F6-A6B9-1F3269EC9B8F}" type="presParOf" srcId="{72F1EC48-9831-4D6E-8594-52D0400541DE}" destId="{DF703071-646A-4E3A-98C1-FF86E9F90B67}" srcOrd="15" destOrd="0" presId="urn:microsoft.com/office/officeart/2008/layout/LinedList"/>
    <dgm:cxn modelId="{6971D87F-4164-4DE5-A41C-AE35357373F2}" type="presParOf" srcId="{DF703071-646A-4E3A-98C1-FF86E9F90B67}" destId="{35835867-86DD-42E8-8066-FD110751080C}" srcOrd="0" destOrd="0" presId="urn:microsoft.com/office/officeart/2008/layout/LinedList"/>
    <dgm:cxn modelId="{DECFE294-5DAB-4C4A-9516-0DB77975017C}" type="presParOf" srcId="{DF703071-646A-4E3A-98C1-FF86E9F90B67}" destId="{488D6C25-6E4B-47D5-875C-12E498F4AB3F}" srcOrd="1" destOrd="0" presId="urn:microsoft.com/office/officeart/2008/layout/LinedList"/>
    <dgm:cxn modelId="{C23A9FA0-C180-40DC-B43B-2C3EC0875865}" type="presParOf" srcId="{72F1EC48-9831-4D6E-8594-52D0400541DE}" destId="{1DEA0436-97EF-4DD7-AC02-1858964DB8B0}" srcOrd="16" destOrd="0" presId="urn:microsoft.com/office/officeart/2008/layout/LinedList"/>
    <dgm:cxn modelId="{F0BECD72-9190-4517-9EAB-3F1226BF2BC6}" type="presParOf" srcId="{72F1EC48-9831-4D6E-8594-52D0400541DE}" destId="{837F588A-4AB0-4E51-A70D-500057AC0B56}" srcOrd="17" destOrd="0" presId="urn:microsoft.com/office/officeart/2008/layout/LinedList"/>
    <dgm:cxn modelId="{802FD608-D32A-45CA-B835-49274043A67F}" type="presParOf" srcId="{837F588A-4AB0-4E51-A70D-500057AC0B56}" destId="{78FB87F4-2A8E-469F-871C-A26815CB40A4}" srcOrd="0" destOrd="0" presId="urn:microsoft.com/office/officeart/2008/layout/LinedList"/>
    <dgm:cxn modelId="{2967ADBF-7E4B-404B-845C-EB0D2D98A252}" type="presParOf" srcId="{837F588A-4AB0-4E51-A70D-500057AC0B56}" destId="{6C37D3DB-3CF0-44DB-B531-CC374F0D70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26E09-8DB9-447E-8F3C-C8FF4126F5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B3E4C2-4785-412B-B1AA-65DECE6DA321}">
      <dgm:prSet phldr="0"/>
      <dgm:spPr/>
      <dgm:t>
        <a:bodyPr/>
        <a:lstStyle/>
        <a:p>
          <a:pPr rtl="0"/>
          <a:r>
            <a:rPr lang="en-US">
              <a:latin typeface="Garamond" panose="02020404030301010803"/>
            </a:rPr>
            <a:t>Piston de doble efecto</a:t>
          </a:r>
          <a:endParaRPr lang="en-US"/>
        </a:p>
      </dgm:t>
    </dgm:pt>
    <dgm:pt modelId="{BD5C3CFD-4386-4F72-9A65-F86B092DD645}" type="parTrans" cxnId="{ADB47D89-442B-4C93-B215-4A8FD07F4257}">
      <dgm:prSet/>
      <dgm:spPr/>
      <dgm:t>
        <a:bodyPr/>
        <a:lstStyle/>
        <a:p>
          <a:endParaRPr lang="en-US"/>
        </a:p>
      </dgm:t>
    </dgm:pt>
    <dgm:pt modelId="{75176C9D-132B-4C0A-97BC-768CDA73C843}" type="sibTrans" cxnId="{ADB47D89-442B-4C93-B215-4A8FD07F4257}">
      <dgm:prSet/>
      <dgm:spPr/>
      <dgm:t>
        <a:bodyPr/>
        <a:lstStyle/>
        <a:p>
          <a:endParaRPr lang="en-US"/>
        </a:p>
      </dgm:t>
    </dgm:pt>
    <dgm:pt modelId="{A6BA09D0-BDF2-4785-B88E-ECCA6CE89447}">
      <dgm:prSet/>
      <dgm:spPr/>
      <dgm:t>
        <a:bodyPr/>
        <a:lstStyle/>
        <a:p>
          <a:pPr rtl="0"/>
          <a:r>
            <a:rPr lang="en-US">
              <a:latin typeface="Garamond" panose="02020404030301010803"/>
            </a:rPr>
            <a:t>Piston Simple </a:t>
          </a:r>
          <a:endParaRPr lang="en-US"/>
        </a:p>
      </dgm:t>
    </dgm:pt>
    <dgm:pt modelId="{EDE6C187-C7A0-4471-9D8B-2DFDE7DCEDAE}" type="parTrans" cxnId="{EE16AFA6-B23C-49E5-A8FA-D56215BE6DC0}">
      <dgm:prSet/>
      <dgm:spPr/>
      <dgm:t>
        <a:bodyPr/>
        <a:lstStyle/>
        <a:p>
          <a:endParaRPr lang="en-US"/>
        </a:p>
      </dgm:t>
    </dgm:pt>
    <dgm:pt modelId="{5D0CE1EC-4487-4FB6-B2F9-D50B6B6540BC}" type="sibTrans" cxnId="{EE16AFA6-B23C-49E5-A8FA-D56215BE6DC0}">
      <dgm:prSet/>
      <dgm:spPr/>
      <dgm:t>
        <a:bodyPr/>
        <a:lstStyle/>
        <a:p>
          <a:endParaRPr lang="en-US"/>
        </a:p>
      </dgm:t>
    </dgm:pt>
    <dgm:pt modelId="{076831AB-6A45-4CD3-A079-F6FFE469F5D1}">
      <dgm:prSet phldr="0"/>
      <dgm:spPr/>
      <dgm:t>
        <a:bodyPr/>
        <a:lstStyle/>
        <a:p>
          <a:pPr rtl="0"/>
          <a:r>
            <a:rPr lang="en-US">
              <a:latin typeface="Garamond" panose="02020404030301010803"/>
            </a:rPr>
            <a:t>Distruibor </a:t>
          </a:r>
          <a:endParaRPr lang="en-US"/>
        </a:p>
      </dgm:t>
    </dgm:pt>
    <dgm:pt modelId="{5AB82EB6-D5AB-4AD9-8F8B-B6860C26E13E}" type="parTrans" cxnId="{B4E0074F-293B-4262-92E1-EAE43BE0FF12}">
      <dgm:prSet/>
      <dgm:spPr/>
      <dgm:t>
        <a:bodyPr/>
        <a:lstStyle/>
        <a:p>
          <a:endParaRPr lang="en-US"/>
        </a:p>
      </dgm:t>
    </dgm:pt>
    <dgm:pt modelId="{CD71C3DB-2F24-4CC5-9019-78BDA79007EE}" type="sibTrans" cxnId="{B4E0074F-293B-4262-92E1-EAE43BE0FF12}">
      <dgm:prSet/>
      <dgm:spPr/>
      <dgm:t>
        <a:bodyPr/>
        <a:lstStyle/>
        <a:p>
          <a:endParaRPr lang="en-US"/>
        </a:p>
      </dgm:t>
    </dgm:pt>
    <dgm:pt modelId="{675F8FBC-E976-4228-A169-B5A0EE78B7E9}">
      <dgm:prSet phldr="0"/>
      <dgm:spPr/>
      <dgm:t>
        <a:bodyPr/>
        <a:lstStyle/>
        <a:p>
          <a:pPr rtl="0"/>
          <a:r>
            <a:rPr lang="en-US" err="1">
              <a:latin typeface="Garamond" panose="02020404030301010803"/>
            </a:rPr>
            <a:t>Filtro</a:t>
          </a:r>
          <a:r>
            <a:rPr lang="en-US">
              <a:latin typeface="Garamond" panose="02020404030301010803"/>
            </a:rPr>
            <a:t> de </a:t>
          </a:r>
          <a:r>
            <a:rPr lang="en-US" err="1">
              <a:latin typeface="Garamond" panose="02020404030301010803"/>
            </a:rPr>
            <a:t>mantenimiento</a:t>
          </a:r>
          <a:r>
            <a:rPr lang="en-US">
              <a:latin typeface="Garamond" panose="02020404030301010803"/>
            </a:rPr>
            <a:t> </a:t>
          </a:r>
          <a:endParaRPr lang="en-US"/>
        </a:p>
      </dgm:t>
    </dgm:pt>
    <dgm:pt modelId="{4BDD38AC-1FCA-4C04-BC5F-A2FEF3666FC9}" type="parTrans" cxnId="{93297D2F-7C88-4C39-A3FB-D2BE146ED7D2}">
      <dgm:prSet/>
      <dgm:spPr/>
      <dgm:t>
        <a:bodyPr/>
        <a:lstStyle/>
        <a:p>
          <a:endParaRPr lang="en-US"/>
        </a:p>
      </dgm:t>
    </dgm:pt>
    <dgm:pt modelId="{CC31C246-2ACE-42BB-93B4-9D8928F7F653}" type="sibTrans" cxnId="{93297D2F-7C88-4C39-A3FB-D2BE146ED7D2}">
      <dgm:prSet/>
      <dgm:spPr/>
      <dgm:t>
        <a:bodyPr/>
        <a:lstStyle/>
        <a:p>
          <a:endParaRPr lang="en-US"/>
        </a:p>
      </dgm:t>
    </dgm:pt>
    <dgm:pt modelId="{1A55C2B7-F997-4081-A820-CE142BAA6600}">
      <dgm:prSet phldr="0"/>
      <dgm:spPr/>
      <dgm:t>
        <a:bodyPr/>
        <a:lstStyle/>
        <a:p>
          <a:pPr rtl="0"/>
          <a:r>
            <a:rPr lang="en-US">
              <a:latin typeface="Garamond" panose="02020404030301010803"/>
            </a:rPr>
            <a:t>Electrovalvula </a:t>
          </a:r>
          <a:endParaRPr lang="en-US"/>
        </a:p>
      </dgm:t>
    </dgm:pt>
    <dgm:pt modelId="{3B36C7FA-C800-4786-83EC-A1186E21872B}" type="parTrans" cxnId="{F0DACC4D-5B02-42C9-BEDF-E29A587312CE}">
      <dgm:prSet/>
      <dgm:spPr/>
      <dgm:t>
        <a:bodyPr/>
        <a:lstStyle/>
        <a:p>
          <a:endParaRPr lang="en-US"/>
        </a:p>
      </dgm:t>
    </dgm:pt>
    <dgm:pt modelId="{8B1B2C78-40CF-4203-B7CF-CA075D39E8C1}" type="sibTrans" cxnId="{F0DACC4D-5B02-42C9-BEDF-E29A587312CE}">
      <dgm:prSet/>
      <dgm:spPr/>
      <dgm:t>
        <a:bodyPr/>
        <a:lstStyle/>
        <a:p>
          <a:endParaRPr lang="en-US"/>
        </a:p>
      </dgm:t>
    </dgm:pt>
    <dgm:pt modelId="{F0605662-183C-4014-9582-B949F51E825C}">
      <dgm:prSet phldr="0"/>
      <dgm:spPr/>
      <dgm:t>
        <a:bodyPr/>
        <a:lstStyle/>
        <a:p>
          <a:pPr rtl="0"/>
          <a:endParaRPr lang="es-ES">
            <a:latin typeface="Garamond" panose="02020404030301010803"/>
          </a:endParaRPr>
        </a:p>
      </dgm:t>
    </dgm:pt>
    <dgm:pt modelId="{F00A5EB3-B310-47E2-842D-497D4EAB5256}" type="parTrans" cxnId="{6E9AC8B1-E2DA-4D5C-B404-5DC43346CEAF}">
      <dgm:prSet/>
      <dgm:spPr/>
    </dgm:pt>
    <dgm:pt modelId="{41B5B05B-3556-4593-AFC2-F7636318D194}" type="sibTrans" cxnId="{6E9AC8B1-E2DA-4D5C-B404-5DC43346CEAF}">
      <dgm:prSet/>
      <dgm:spPr/>
    </dgm:pt>
    <dgm:pt modelId="{72F1EC48-9831-4D6E-8594-52D0400541DE}" type="pres">
      <dgm:prSet presAssocID="{15826E09-8DB9-447E-8F3C-C8FF4126F52A}" presName="vert0" presStyleCnt="0">
        <dgm:presLayoutVars>
          <dgm:dir/>
          <dgm:animOne val="branch"/>
          <dgm:animLvl val="lvl"/>
        </dgm:presLayoutVars>
      </dgm:prSet>
      <dgm:spPr/>
    </dgm:pt>
    <dgm:pt modelId="{6D889EE3-5346-446E-B449-605EA6F8C7E9}" type="pres">
      <dgm:prSet presAssocID="{09B3E4C2-4785-412B-B1AA-65DECE6DA321}" presName="thickLine" presStyleLbl="alignNode1" presStyleIdx="0" presStyleCnt="6"/>
      <dgm:spPr/>
    </dgm:pt>
    <dgm:pt modelId="{3E9566D0-3607-406A-96BB-B65380C7404C}" type="pres">
      <dgm:prSet presAssocID="{09B3E4C2-4785-412B-B1AA-65DECE6DA321}" presName="horz1" presStyleCnt="0"/>
      <dgm:spPr/>
    </dgm:pt>
    <dgm:pt modelId="{9EF0FCCE-902E-4B62-8C43-F223CC9F3153}" type="pres">
      <dgm:prSet presAssocID="{09B3E4C2-4785-412B-B1AA-65DECE6DA321}" presName="tx1" presStyleLbl="revTx" presStyleIdx="0" presStyleCnt="6"/>
      <dgm:spPr/>
    </dgm:pt>
    <dgm:pt modelId="{993553C3-31CA-45B5-A083-3BAF568CFF71}" type="pres">
      <dgm:prSet presAssocID="{09B3E4C2-4785-412B-B1AA-65DECE6DA321}" presName="vert1" presStyleCnt="0"/>
      <dgm:spPr/>
    </dgm:pt>
    <dgm:pt modelId="{E3F594C5-4242-46E8-9BFB-757B94DC5E79}" type="pres">
      <dgm:prSet presAssocID="{A6BA09D0-BDF2-4785-B88E-ECCA6CE89447}" presName="thickLine" presStyleLbl="alignNode1" presStyleIdx="1" presStyleCnt="6"/>
      <dgm:spPr/>
    </dgm:pt>
    <dgm:pt modelId="{A5659C1E-8E0A-45D8-B0EC-33F196E95CE1}" type="pres">
      <dgm:prSet presAssocID="{A6BA09D0-BDF2-4785-B88E-ECCA6CE89447}" presName="horz1" presStyleCnt="0"/>
      <dgm:spPr/>
    </dgm:pt>
    <dgm:pt modelId="{FEDA4B44-A443-42CA-B4A0-EA9A1D3D802E}" type="pres">
      <dgm:prSet presAssocID="{A6BA09D0-BDF2-4785-B88E-ECCA6CE89447}" presName="tx1" presStyleLbl="revTx" presStyleIdx="1" presStyleCnt="6"/>
      <dgm:spPr/>
    </dgm:pt>
    <dgm:pt modelId="{4A39A9B8-5715-4634-BC10-EA0437307B18}" type="pres">
      <dgm:prSet presAssocID="{A6BA09D0-BDF2-4785-B88E-ECCA6CE89447}" presName="vert1" presStyleCnt="0"/>
      <dgm:spPr/>
    </dgm:pt>
    <dgm:pt modelId="{CC013CC8-DD5C-4DDD-89BE-4BA75C31DCBD}" type="pres">
      <dgm:prSet presAssocID="{076831AB-6A45-4CD3-A079-F6FFE469F5D1}" presName="thickLine" presStyleLbl="alignNode1" presStyleIdx="2" presStyleCnt="6"/>
      <dgm:spPr/>
    </dgm:pt>
    <dgm:pt modelId="{1A8FE810-F40F-42F0-8368-8937DF0EE96F}" type="pres">
      <dgm:prSet presAssocID="{076831AB-6A45-4CD3-A079-F6FFE469F5D1}" presName="horz1" presStyleCnt="0"/>
      <dgm:spPr/>
    </dgm:pt>
    <dgm:pt modelId="{E5D8AD03-EA49-4A04-8C43-F043E1519B90}" type="pres">
      <dgm:prSet presAssocID="{076831AB-6A45-4CD3-A079-F6FFE469F5D1}" presName="tx1" presStyleLbl="revTx" presStyleIdx="2" presStyleCnt="6"/>
      <dgm:spPr/>
    </dgm:pt>
    <dgm:pt modelId="{DB9F637F-F449-4BD4-9653-8AE353B67E17}" type="pres">
      <dgm:prSet presAssocID="{076831AB-6A45-4CD3-A079-F6FFE469F5D1}" presName="vert1" presStyleCnt="0"/>
      <dgm:spPr/>
    </dgm:pt>
    <dgm:pt modelId="{5E4B62EB-6CE5-4366-A74F-5A4111E357CA}" type="pres">
      <dgm:prSet presAssocID="{675F8FBC-E976-4228-A169-B5A0EE78B7E9}" presName="thickLine" presStyleLbl="alignNode1" presStyleIdx="3" presStyleCnt="6"/>
      <dgm:spPr/>
    </dgm:pt>
    <dgm:pt modelId="{4E9A2C76-4270-4285-ACDC-719F2653361F}" type="pres">
      <dgm:prSet presAssocID="{675F8FBC-E976-4228-A169-B5A0EE78B7E9}" presName="horz1" presStyleCnt="0"/>
      <dgm:spPr/>
    </dgm:pt>
    <dgm:pt modelId="{B99E7829-0889-465E-9B88-56BD9F9A4819}" type="pres">
      <dgm:prSet presAssocID="{675F8FBC-E976-4228-A169-B5A0EE78B7E9}" presName="tx1" presStyleLbl="revTx" presStyleIdx="3" presStyleCnt="6"/>
      <dgm:spPr/>
    </dgm:pt>
    <dgm:pt modelId="{B2E76AB9-098D-4B4D-91D9-38F16B7C6917}" type="pres">
      <dgm:prSet presAssocID="{675F8FBC-E976-4228-A169-B5A0EE78B7E9}" presName="vert1" presStyleCnt="0"/>
      <dgm:spPr/>
    </dgm:pt>
    <dgm:pt modelId="{1DEA0436-97EF-4DD7-AC02-1858964DB8B0}" type="pres">
      <dgm:prSet presAssocID="{1A55C2B7-F997-4081-A820-CE142BAA6600}" presName="thickLine" presStyleLbl="alignNode1" presStyleIdx="4" presStyleCnt="6"/>
      <dgm:spPr/>
    </dgm:pt>
    <dgm:pt modelId="{837F588A-4AB0-4E51-A70D-500057AC0B56}" type="pres">
      <dgm:prSet presAssocID="{1A55C2B7-F997-4081-A820-CE142BAA6600}" presName="horz1" presStyleCnt="0"/>
      <dgm:spPr/>
    </dgm:pt>
    <dgm:pt modelId="{78FB87F4-2A8E-469F-871C-A26815CB40A4}" type="pres">
      <dgm:prSet presAssocID="{1A55C2B7-F997-4081-A820-CE142BAA6600}" presName="tx1" presStyleLbl="revTx" presStyleIdx="4" presStyleCnt="6"/>
      <dgm:spPr/>
    </dgm:pt>
    <dgm:pt modelId="{6C37D3DB-3CF0-44DB-B531-CC374F0D7038}" type="pres">
      <dgm:prSet presAssocID="{1A55C2B7-F997-4081-A820-CE142BAA6600}" presName="vert1" presStyleCnt="0"/>
      <dgm:spPr/>
    </dgm:pt>
    <dgm:pt modelId="{5BB9CB60-75A3-466B-81D2-016930FD9927}" type="pres">
      <dgm:prSet presAssocID="{F0605662-183C-4014-9582-B949F51E825C}" presName="thickLine" presStyleLbl="alignNode1" presStyleIdx="5" presStyleCnt="6"/>
      <dgm:spPr/>
    </dgm:pt>
    <dgm:pt modelId="{9C841EE6-1816-4A7E-AB95-35AAA090B7A2}" type="pres">
      <dgm:prSet presAssocID="{F0605662-183C-4014-9582-B949F51E825C}" presName="horz1" presStyleCnt="0"/>
      <dgm:spPr/>
    </dgm:pt>
    <dgm:pt modelId="{5E194DEA-21FD-4A95-B825-8851C1437DCE}" type="pres">
      <dgm:prSet presAssocID="{F0605662-183C-4014-9582-B949F51E825C}" presName="tx1" presStyleLbl="revTx" presStyleIdx="5" presStyleCnt="6"/>
      <dgm:spPr/>
    </dgm:pt>
    <dgm:pt modelId="{8592E43D-B14B-48B1-88C4-BCC47EEC6CCD}" type="pres">
      <dgm:prSet presAssocID="{F0605662-183C-4014-9582-B949F51E825C}" presName="vert1" presStyleCnt="0"/>
      <dgm:spPr/>
    </dgm:pt>
  </dgm:ptLst>
  <dgm:cxnLst>
    <dgm:cxn modelId="{93297D2F-7C88-4C39-A3FB-D2BE146ED7D2}" srcId="{15826E09-8DB9-447E-8F3C-C8FF4126F52A}" destId="{675F8FBC-E976-4228-A169-B5A0EE78B7E9}" srcOrd="3" destOrd="0" parTransId="{4BDD38AC-1FCA-4C04-BC5F-A2FEF3666FC9}" sibTransId="{CC31C246-2ACE-42BB-93B4-9D8928F7F653}"/>
    <dgm:cxn modelId="{ACFB2D5B-428E-430C-9010-190884BDD005}" type="presOf" srcId="{1A55C2B7-F997-4081-A820-CE142BAA6600}" destId="{78FB87F4-2A8E-469F-871C-A26815CB40A4}" srcOrd="0" destOrd="0" presId="urn:microsoft.com/office/officeart/2008/layout/LinedList"/>
    <dgm:cxn modelId="{F0DACC4D-5B02-42C9-BEDF-E29A587312CE}" srcId="{15826E09-8DB9-447E-8F3C-C8FF4126F52A}" destId="{1A55C2B7-F997-4081-A820-CE142BAA6600}" srcOrd="4" destOrd="0" parTransId="{3B36C7FA-C800-4786-83EC-A1186E21872B}" sibTransId="{8B1B2C78-40CF-4203-B7CF-CA075D39E8C1}"/>
    <dgm:cxn modelId="{B4E0074F-293B-4262-92E1-EAE43BE0FF12}" srcId="{15826E09-8DB9-447E-8F3C-C8FF4126F52A}" destId="{076831AB-6A45-4CD3-A079-F6FFE469F5D1}" srcOrd="2" destOrd="0" parTransId="{5AB82EB6-D5AB-4AD9-8F8B-B6860C26E13E}" sibTransId="{CD71C3DB-2F24-4CC5-9019-78BDA79007EE}"/>
    <dgm:cxn modelId="{86476F73-8DA7-41CB-AFDD-4A8CCD3EE102}" type="presOf" srcId="{A6BA09D0-BDF2-4785-B88E-ECCA6CE89447}" destId="{FEDA4B44-A443-42CA-B4A0-EA9A1D3D802E}" srcOrd="0" destOrd="0" presId="urn:microsoft.com/office/officeart/2008/layout/LinedList"/>
    <dgm:cxn modelId="{7FF2B678-9594-4BAA-A01F-627909FB8C68}" type="presOf" srcId="{F0605662-183C-4014-9582-B949F51E825C}" destId="{5E194DEA-21FD-4A95-B825-8851C1437DCE}" srcOrd="0" destOrd="0" presId="urn:microsoft.com/office/officeart/2008/layout/LinedList"/>
    <dgm:cxn modelId="{8153625A-412F-446F-804A-421B9DB7CD83}" type="presOf" srcId="{675F8FBC-E976-4228-A169-B5A0EE78B7E9}" destId="{B99E7829-0889-465E-9B88-56BD9F9A4819}" srcOrd="0" destOrd="0" presId="urn:microsoft.com/office/officeart/2008/layout/LinedList"/>
    <dgm:cxn modelId="{ADB47D89-442B-4C93-B215-4A8FD07F4257}" srcId="{15826E09-8DB9-447E-8F3C-C8FF4126F52A}" destId="{09B3E4C2-4785-412B-B1AA-65DECE6DA321}" srcOrd="0" destOrd="0" parTransId="{BD5C3CFD-4386-4F72-9A65-F86B092DD645}" sibTransId="{75176C9D-132B-4C0A-97BC-768CDA73C843}"/>
    <dgm:cxn modelId="{A3588394-3291-4A60-A5FA-1BE090C12688}" type="presOf" srcId="{09B3E4C2-4785-412B-B1AA-65DECE6DA321}" destId="{9EF0FCCE-902E-4B62-8C43-F223CC9F3153}" srcOrd="0" destOrd="0" presId="urn:microsoft.com/office/officeart/2008/layout/LinedList"/>
    <dgm:cxn modelId="{EE16AFA6-B23C-49E5-A8FA-D56215BE6DC0}" srcId="{15826E09-8DB9-447E-8F3C-C8FF4126F52A}" destId="{A6BA09D0-BDF2-4785-B88E-ECCA6CE89447}" srcOrd="1" destOrd="0" parTransId="{EDE6C187-C7A0-4471-9D8B-2DFDE7DCEDAE}" sibTransId="{5D0CE1EC-4487-4FB6-B2F9-D50B6B6540BC}"/>
    <dgm:cxn modelId="{6E9AC8B1-E2DA-4D5C-B404-5DC43346CEAF}" srcId="{15826E09-8DB9-447E-8F3C-C8FF4126F52A}" destId="{F0605662-183C-4014-9582-B949F51E825C}" srcOrd="5" destOrd="0" parTransId="{F00A5EB3-B310-47E2-842D-497D4EAB5256}" sibTransId="{41B5B05B-3556-4593-AFC2-F7636318D194}"/>
    <dgm:cxn modelId="{55A5EDE2-3739-473F-AF6E-023315B880A0}" type="presOf" srcId="{15826E09-8DB9-447E-8F3C-C8FF4126F52A}" destId="{72F1EC48-9831-4D6E-8594-52D0400541DE}" srcOrd="0" destOrd="0" presId="urn:microsoft.com/office/officeart/2008/layout/LinedList"/>
    <dgm:cxn modelId="{E6F70EF2-BEA4-4206-995E-25144F18ABCB}" type="presOf" srcId="{076831AB-6A45-4CD3-A079-F6FFE469F5D1}" destId="{E5D8AD03-EA49-4A04-8C43-F043E1519B90}" srcOrd="0" destOrd="0" presId="urn:microsoft.com/office/officeart/2008/layout/LinedList"/>
    <dgm:cxn modelId="{05C78690-6DB4-4CC7-B546-C57CF6B546EC}" type="presParOf" srcId="{72F1EC48-9831-4D6E-8594-52D0400541DE}" destId="{6D889EE3-5346-446E-B449-605EA6F8C7E9}" srcOrd="0" destOrd="0" presId="urn:microsoft.com/office/officeart/2008/layout/LinedList"/>
    <dgm:cxn modelId="{2DD802AA-9D5E-4936-8F3A-37F1B9BAA6BD}" type="presParOf" srcId="{72F1EC48-9831-4D6E-8594-52D0400541DE}" destId="{3E9566D0-3607-406A-96BB-B65380C7404C}" srcOrd="1" destOrd="0" presId="urn:microsoft.com/office/officeart/2008/layout/LinedList"/>
    <dgm:cxn modelId="{B4917EA7-8A1C-410C-A59F-12048F647E71}" type="presParOf" srcId="{3E9566D0-3607-406A-96BB-B65380C7404C}" destId="{9EF0FCCE-902E-4B62-8C43-F223CC9F3153}" srcOrd="0" destOrd="0" presId="urn:microsoft.com/office/officeart/2008/layout/LinedList"/>
    <dgm:cxn modelId="{381CE2CB-5695-4F5F-9718-BE6F1310D064}" type="presParOf" srcId="{3E9566D0-3607-406A-96BB-B65380C7404C}" destId="{993553C3-31CA-45B5-A083-3BAF568CFF71}" srcOrd="1" destOrd="0" presId="urn:microsoft.com/office/officeart/2008/layout/LinedList"/>
    <dgm:cxn modelId="{04DE62B2-835A-4242-A2BB-EDAF0F1671E9}" type="presParOf" srcId="{72F1EC48-9831-4D6E-8594-52D0400541DE}" destId="{E3F594C5-4242-46E8-9BFB-757B94DC5E79}" srcOrd="2" destOrd="0" presId="urn:microsoft.com/office/officeart/2008/layout/LinedList"/>
    <dgm:cxn modelId="{CE437C2D-CBF0-49BC-BE6C-EE4C4564BD26}" type="presParOf" srcId="{72F1EC48-9831-4D6E-8594-52D0400541DE}" destId="{A5659C1E-8E0A-45D8-B0EC-33F196E95CE1}" srcOrd="3" destOrd="0" presId="urn:microsoft.com/office/officeart/2008/layout/LinedList"/>
    <dgm:cxn modelId="{B7F77779-FFE9-4896-9A99-41B3B0EDBC62}" type="presParOf" srcId="{A5659C1E-8E0A-45D8-B0EC-33F196E95CE1}" destId="{FEDA4B44-A443-42CA-B4A0-EA9A1D3D802E}" srcOrd="0" destOrd="0" presId="urn:microsoft.com/office/officeart/2008/layout/LinedList"/>
    <dgm:cxn modelId="{A8029A1D-9DBC-431B-A9B2-2BF835F126E2}" type="presParOf" srcId="{A5659C1E-8E0A-45D8-B0EC-33F196E95CE1}" destId="{4A39A9B8-5715-4634-BC10-EA0437307B18}" srcOrd="1" destOrd="0" presId="urn:microsoft.com/office/officeart/2008/layout/LinedList"/>
    <dgm:cxn modelId="{9CEBAB11-D7E0-478A-A8D3-58E950326BBE}" type="presParOf" srcId="{72F1EC48-9831-4D6E-8594-52D0400541DE}" destId="{CC013CC8-DD5C-4DDD-89BE-4BA75C31DCBD}" srcOrd="4" destOrd="0" presId="urn:microsoft.com/office/officeart/2008/layout/LinedList"/>
    <dgm:cxn modelId="{31192267-DFC4-4CC0-95E5-7F41CA7C2A99}" type="presParOf" srcId="{72F1EC48-9831-4D6E-8594-52D0400541DE}" destId="{1A8FE810-F40F-42F0-8368-8937DF0EE96F}" srcOrd="5" destOrd="0" presId="urn:microsoft.com/office/officeart/2008/layout/LinedList"/>
    <dgm:cxn modelId="{34290C79-466E-4A67-9A53-A758DEE5B2A9}" type="presParOf" srcId="{1A8FE810-F40F-42F0-8368-8937DF0EE96F}" destId="{E5D8AD03-EA49-4A04-8C43-F043E1519B90}" srcOrd="0" destOrd="0" presId="urn:microsoft.com/office/officeart/2008/layout/LinedList"/>
    <dgm:cxn modelId="{41F7BFCE-670D-49D4-A9F5-68B16FCB14DD}" type="presParOf" srcId="{1A8FE810-F40F-42F0-8368-8937DF0EE96F}" destId="{DB9F637F-F449-4BD4-9653-8AE353B67E17}" srcOrd="1" destOrd="0" presId="urn:microsoft.com/office/officeart/2008/layout/LinedList"/>
    <dgm:cxn modelId="{E4AF6147-4422-4A33-A980-3A030C98BD7D}" type="presParOf" srcId="{72F1EC48-9831-4D6E-8594-52D0400541DE}" destId="{5E4B62EB-6CE5-4366-A74F-5A4111E357CA}" srcOrd="6" destOrd="0" presId="urn:microsoft.com/office/officeart/2008/layout/LinedList"/>
    <dgm:cxn modelId="{E0AA6988-3A7A-4E69-A6A5-FF42223B0AD4}" type="presParOf" srcId="{72F1EC48-9831-4D6E-8594-52D0400541DE}" destId="{4E9A2C76-4270-4285-ACDC-719F2653361F}" srcOrd="7" destOrd="0" presId="urn:microsoft.com/office/officeart/2008/layout/LinedList"/>
    <dgm:cxn modelId="{4D34AA4E-F250-497C-88C9-43DEA11CC9CB}" type="presParOf" srcId="{4E9A2C76-4270-4285-ACDC-719F2653361F}" destId="{B99E7829-0889-465E-9B88-56BD9F9A4819}" srcOrd="0" destOrd="0" presId="urn:microsoft.com/office/officeart/2008/layout/LinedList"/>
    <dgm:cxn modelId="{0FF8828E-FD9F-42EB-99BB-5A9CEBB0EDDC}" type="presParOf" srcId="{4E9A2C76-4270-4285-ACDC-719F2653361F}" destId="{B2E76AB9-098D-4B4D-91D9-38F16B7C6917}" srcOrd="1" destOrd="0" presId="urn:microsoft.com/office/officeart/2008/layout/LinedList"/>
    <dgm:cxn modelId="{45CC3317-2416-4DCA-9CD5-812870093858}" type="presParOf" srcId="{72F1EC48-9831-4D6E-8594-52D0400541DE}" destId="{1DEA0436-97EF-4DD7-AC02-1858964DB8B0}" srcOrd="8" destOrd="0" presId="urn:microsoft.com/office/officeart/2008/layout/LinedList"/>
    <dgm:cxn modelId="{C25656DA-CA5F-47CB-B10E-1BDD6EB8CC18}" type="presParOf" srcId="{72F1EC48-9831-4D6E-8594-52D0400541DE}" destId="{837F588A-4AB0-4E51-A70D-500057AC0B56}" srcOrd="9" destOrd="0" presId="urn:microsoft.com/office/officeart/2008/layout/LinedList"/>
    <dgm:cxn modelId="{4CA173AD-8945-469E-8F4D-5580F9070C0E}" type="presParOf" srcId="{837F588A-4AB0-4E51-A70D-500057AC0B56}" destId="{78FB87F4-2A8E-469F-871C-A26815CB40A4}" srcOrd="0" destOrd="0" presId="urn:microsoft.com/office/officeart/2008/layout/LinedList"/>
    <dgm:cxn modelId="{9806B54A-6BC5-4BBC-B1FC-87FDAAEF6342}" type="presParOf" srcId="{837F588A-4AB0-4E51-A70D-500057AC0B56}" destId="{6C37D3DB-3CF0-44DB-B531-CC374F0D7038}" srcOrd="1" destOrd="0" presId="urn:microsoft.com/office/officeart/2008/layout/LinedList"/>
    <dgm:cxn modelId="{7D64DDCB-028F-4688-AB3D-C97E66FFB61F}" type="presParOf" srcId="{72F1EC48-9831-4D6E-8594-52D0400541DE}" destId="{5BB9CB60-75A3-466B-81D2-016930FD9927}" srcOrd="10" destOrd="0" presId="urn:microsoft.com/office/officeart/2008/layout/LinedList"/>
    <dgm:cxn modelId="{F2DE958C-6A46-485F-ADCF-D70414C43A2E}" type="presParOf" srcId="{72F1EC48-9831-4D6E-8594-52D0400541DE}" destId="{9C841EE6-1816-4A7E-AB95-35AAA090B7A2}" srcOrd="11" destOrd="0" presId="urn:microsoft.com/office/officeart/2008/layout/LinedList"/>
    <dgm:cxn modelId="{44137759-26F2-4428-9CF8-0F39F81B8916}" type="presParOf" srcId="{9C841EE6-1816-4A7E-AB95-35AAA090B7A2}" destId="{5E194DEA-21FD-4A95-B825-8851C1437DCE}" srcOrd="0" destOrd="0" presId="urn:microsoft.com/office/officeart/2008/layout/LinedList"/>
    <dgm:cxn modelId="{9AC93184-76E5-41CE-8798-9FF34D66DBD9}" type="presParOf" srcId="{9C841EE6-1816-4A7E-AB95-35AAA090B7A2}" destId="{8592E43D-B14B-48B1-88C4-BCC47EEC6C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89EE3-5346-446E-B449-605EA6F8C7E9}">
      <dsp:nvSpPr>
        <dsp:cNvPr id="0" name=""/>
        <dsp:cNvSpPr/>
      </dsp:nvSpPr>
      <dsp:spPr>
        <a:xfrm>
          <a:off x="0" y="506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FCCE-902E-4B62-8C43-F223CC9F3153}">
      <dsp:nvSpPr>
        <dsp:cNvPr id="0" name=""/>
        <dsp:cNvSpPr/>
      </dsp:nvSpPr>
      <dsp:spPr>
        <a:xfrm>
          <a:off x="0" y="506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Fuente de voltaje DC</a:t>
          </a:r>
        </a:p>
      </dsp:txBody>
      <dsp:txXfrm>
        <a:off x="0" y="506"/>
        <a:ext cx="5112497" cy="460729"/>
      </dsp:txXfrm>
    </dsp:sp>
    <dsp:sp modelId="{E3F594C5-4242-46E8-9BFB-757B94DC5E79}">
      <dsp:nvSpPr>
        <dsp:cNvPr id="0" name=""/>
        <dsp:cNvSpPr/>
      </dsp:nvSpPr>
      <dsp:spPr>
        <a:xfrm>
          <a:off x="0" y="461235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A4B44-A443-42CA-B4A0-EA9A1D3D802E}">
      <dsp:nvSpPr>
        <dsp:cNvPr id="0" name=""/>
        <dsp:cNvSpPr/>
      </dsp:nvSpPr>
      <dsp:spPr>
        <a:xfrm>
          <a:off x="0" y="461235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Pulsador Eaton</a:t>
          </a:r>
        </a:p>
      </dsp:txBody>
      <dsp:txXfrm>
        <a:off x="0" y="461235"/>
        <a:ext cx="5112497" cy="460729"/>
      </dsp:txXfrm>
    </dsp:sp>
    <dsp:sp modelId="{CC013CC8-DD5C-4DDD-89BE-4BA75C31DCBD}">
      <dsp:nvSpPr>
        <dsp:cNvPr id="0" name=""/>
        <dsp:cNvSpPr/>
      </dsp:nvSpPr>
      <dsp:spPr>
        <a:xfrm>
          <a:off x="0" y="921964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8AD03-EA49-4A04-8C43-F043E1519B90}">
      <dsp:nvSpPr>
        <dsp:cNvPr id="0" name=""/>
        <dsp:cNvSpPr/>
      </dsp:nvSpPr>
      <dsp:spPr>
        <a:xfrm>
          <a:off x="0" y="921964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Interrupor termomagnetico </a:t>
          </a:r>
        </a:p>
      </dsp:txBody>
      <dsp:txXfrm>
        <a:off x="0" y="921964"/>
        <a:ext cx="5112497" cy="460729"/>
      </dsp:txXfrm>
    </dsp:sp>
    <dsp:sp modelId="{A3347CBB-BB02-4FE1-8E28-E93F28DAF93B}">
      <dsp:nvSpPr>
        <dsp:cNvPr id="0" name=""/>
        <dsp:cNvSpPr/>
      </dsp:nvSpPr>
      <dsp:spPr>
        <a:xfrm>
          <a:off x="0" y="1382694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C7438-E8BF-410C-AB2D-67C06457928F}">
      <dsp:nvSpPr>
        <dsp:cNvPr id="0" name=""/>
        <dsp:cNvSpPr/>
      </dsp:nvSpPr>
      <dsp:spPr>
        <a:xfrm>
          <a:off x="0" y="1382694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Relevador </a:t>
          </a:r>
        </a:p>
      </dsp:txBody>
      <dsp:txXfrm>
        <a:off x="0" y="1382694"/>
        <a:ext cx="5112497" cy="460729"/>
      </dsp:txXfrm>
    </dsp:sp>
    <dsp:sp modelId="{5E4B62EB-6CE5-4366-A74F-5A4111E357CA}">
      <dsp:nvSpPr>
        <dsp:cNvPr id="0" name=""/>
        <dsp:cNvSpPr/>
      </dsp:nvSpPr>
      <dsp:spPr>
        <a:xfrm>
          <a:off x="0" y="1843423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E7829-0889-465E-9B88-56BD9F9A4819}">
      <dsp:nvSpPr>
        <dsp:cNvPr id="0" name=""/>
        <dsp:cNvSpPr/>
      </dsp:nvSpPr>
      <dsp:spPr>
        <a:xfrm>
          <a:off x="0" y="1843423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Contactor </a:t>
          </a:r>
        </a:p>
      </dsp:txBody>
      <dsp:txXfrm>
        <a:off x="0" y="1843423"/>
        <a:ext cx="5112497" cy="460729"/>
      </dsp:txXfrm>
    </dsp:sp>
    <dsp:sp modelId="{8DC333A5-0ED0-4631-B8F2-E31586AA78F2}">
      <dsp:nvSpPr>
        <dsp:cNvPr id="0" name=""/>
        <dsp:cNvSpPr/>
      </dsp:nvSpPr>
      <dsp:spPr>
        <a:xfrm>
          <a:off x="0" y="2304152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29EAE-4A59-4AE1-AA54-AB6424174A68}">
      <dsp:nvSpPr>
        <dsp:cNvPr id="0" name=""/>
        <dsp:cNvSpPr/>
      </dsp:nvSpPr>
      <dsp:spPr>
        <a:xfrm>
          <a:off x="0" y="2304152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Controlador logico proramable (PLC)</a:t>
          </a:r>
          <a:endParaRPr lang="en-US" sz="2200" kern="1200"/>
        </a:p>
      </dsp:txBody>
      <dsp:txXfrm>
        <a:off x="0" y="2304152"/>
        <a:ext cx="5112497" cy="460729"/>
      </dsp:txXfrm>
    </dsp:sp>
    <dsp:sp modelId="{802023DB-6E4A-40CA-BCD2-A030E9E46D96}">
      <dsp:nvSpPr>
        <dsp:cNvPr id="0" name=""/>
        <dsp:cNvSpPr/>
      </dsp:nvSpPr>
      <dsp:spPr>
        <a:xfrm>
          <a:off x="0" y="2764881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A52CD-9F89-4E0B-95D7-20E6F1855288}">
      <dsp:nvSpPr>
        <dsp:cNvPr id="0" name=""/>
        <dsp:cNvSpPr/>
      </dsp:nvSpPr>
      <dsp:spPr>
        <a:xfrm>
          <a:off x="0" y="2764881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Clemas </a:t>
          </a:r>
          <a:endParaRPr lang="en-US" sz="2200" kern="1200"/>
        </a:p>
      </dsp:txBody>
      <dsp:txXfrm>
        <a:off x="0" y="2764881"/>
        <a:ext cx="5112497" cy="460729"/>
      </dsp:txXfrm>
    </dsp:sp>
    <dsp:sp modelId="{6219B172-C120-4D52-9F37-73F559068D12}">
      <dsp:nvSpPr>
        <dsp:cNvPr id="0" name=""/>
        <dsp:cNvSpPr/>
      </dsp:nvSpPr>
      <dsp:spPr>
        <a:xfrm>
          <a:off x="0" y="3225611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35867-86DD-42E8-8066-FD110751080C}">
      <dsp:nvSpPr>
        <dsp:cNvPr id="0" name=""/>
        <dsp:cNvSpPr/>
      </dsp:nvSpPr>
      <dsp:spPr>
        <a:xfrm>
          <a:off x="0" y="3225611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Botones</a:t>
          </a:r>
          <a:endParaRPr lang="en-US" sz="2200" kern="1200"/>
        </a:p>
      </dsp:txBody>
      <dsp:txXfrm>
        <a:off x="0" y="3225611"/>
        <a:ext cx="5112497" cy="460729"/>
      </dsp:txXfrm>
    </dsp:sp>
    <dsp:sp modelId="{1DEA0436-97EF-4DD7-AC02-1858964DB8B0}">
      <dsp:nvSpPr>
        <dsp:cNvPr id="0" name=""/>
        <dsp:cNvSpPr/>
      </dsp:nvSpPr>
      <dsp:spPr>
        <a:xfrm>
          <a:off x="0" y="3686340"/>
          <a:ext cx="511249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87F4-2A8E-469F-871C-A26815CB40A4}">
      <dsp:nvSpPr>
        <dsp:cNvPr id="0" name=""/>
        <dsp:cNvSpPr/>
      </dsp:nvSpPr>
      <dsp:spPr>
        <a:xfrm>
          <a:off x="0" y="3686340"/>
          <a:ext cx="5112497" cy="460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Motor Monfasico</a:t>
          </a:r>
          <a:endParaRPr lang="en-US" sz="2200" kern="1200"/>
        </a:p>
      </dsp:txBody>
      <dsp:txXfrm>
        <a:off x="0" y="3686340"/>
        <a:ext cx="5112497" cy="460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89EE3-5346-446E-B449-605EA6F8C7E9}">
      <dsp:nvSpPr>
        <dsp:cNvPr id="0" name=""/>
        <dsp:cNvSpPr/>
      </dsp:nvSpPr>
      <dsp:spPr>
        <a:xfrm>
          <a:off x="0" y="1254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0FCCE-902E-4B62-8C43-F223CC9F3153}">
      <dsp:nvSpPr>
        <dsp:cNvPr id="0" name=""/>
        <dsp:cNvSpPr/>
      </dsp:nvSpPr>
      <dsp:spPr>
        <a:xfrm>
          <a:off x="0" y="1254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 panose="02020404030301010803"/>
            </a:rPr>
            <a:t>Piston de doble efecto</a:t>
          </a:r>
          <a:endParaRPr lang="en-US" sz="2000" kern="1200"/>
        </a:p>
      </dsp:txBody>
      <dsp:txXfrm>
        <a:off x="0" y="1254"/>
        <a:ext cx="3498850" cy="427879"/>
      </dsp:txXfrm>
    </dsp:sp>
    <dsp:sp modelId="{E3F594C5-4242-46E8-9BFB-757B94DC5E79}">
      <dsp:nvSpPr>
        <dsp:cNvPr id="0" name=""/>
        <dsp:cNvSpPr/>
      </dsp:nvSpPr>
      <dsp:spPr>
        <a:xfrm>
          <a:off x="0" y="429134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A4B44-A443-42CA-B4A0-EA9A1D3D802E}">
      <dsp:nvSpPr>
        <dsp:cNvPr id="0" name=""/>
        <dsp:cNvSpPr/>
      </dsp:nvSpPr>
      <dsp:spPr>
        <a:xfrm>
          <a:off x="0" y="429134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 panose="02020404030301010803"/>
            </a:rPr>
            <a:t>Piston Simple </a:t>
          </a:r>
          <a:endParaRPr lang="en-US" sz="2000" kern="1200"/>
        </a:p>
      </dsp:txBody>
      <dsp:txXfrm>
        <a:off x="0" y="429134"/>
        <a:ext cx="3498850" cy="427879"/>
      </dsp:txXfrm>
    </dsp:sp>
    <dsp:sp modelId="{CC013CC8-DD5C-4DDD-89BE-4BA75C31DCBD}">
      <dsp:nvSpPr>
        <dsp:cNvPr id="0" name=""/>
        <dsp:cNvSpPr/>
      </dsp:nvSpPr>
      <dsp:spPr>
        <a:xfrm>
          <a:off x="0" y="857014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8AD03-EA49-4A04-8C43-F043E1519B90}">
      <dsp:nvSpPr>
        <dsp:cNvPr id="0" name=""/>
        <dsp:cNvSpPr/>
      </dsp:nvSpPr>
      <dsp:spPr>
        <a:xfrm>
          <a:off x="0" y="857014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 panose="02020404030301010803"/>
            </a:rPr>
            <a:t>Distruibor </a:t>
          </a:r>
          <a:endParaRPr lang="en-US" sz="2000" kern="1200"/>
        </a:p>
      </dsp:txBody>
      <dsp:txXfrm>
        <a:off x="0" y="857014"/>
        <a:ext cx="3498850" cy="427879"/>
      </dsp:txXfrm>
    </dsp:sp>
    <dsp:sp modelId="{5E4B62EB-6CE5-4366-A74F-5A4111E357CA}">
      <dsp:nvSpPr>
        <dsp:cNvPr id="0" name=""/>
        <dsp:cNvSpPr/>
      </dsp:nvSpPr>
      <dsp:spPr>
        <a:xfrm>
          <a:off x="0" y="1284894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E7829-0889-465E-9B88-56BD9F9A4819}">
      <dsp:nvSpPr>
        <dsp:cNvPr id="0" name=""/>
        <dsp:cNvSpPr/>
      </dsp:nvSpPr>
      <dsp:spPr>
        <a:xfrm>
          <a:off x="0" y="1284894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Garamond" panose="02020404030301010803"/>
            </a:rPr>
            <a:t>Filtro</a:t>
          </a:r>
          <a:r>
            <a:rPr lang="en-US" sz="2000" kern="1200">
              <a:latin typeface="Garamond" panose="02020404030301010803"/>
            </a:rPr>
            <a:t> de </a:t>
          </a:r>
          <a:r>
            <a:rPr lang="en-US" sz="2000" kern="1200" err="1">
              <a:latin typeface="Garamond" panose="02020404030301010803"/>
            </a:rPr>
            <a:t>mantenimiento</a:t>
          </a:r>
          <a:r>
            <a:rPr lang="en-US" sz="2000" kern="1200">
              <a:latin typeface="Garamond" panose="02020404030301010803"/>
            </a:rPr>
            <a:t> </a:t>
          </a:r>
          <a:endParaRPr lang="en-US" sz="2000" kern="1200"/>
        </a:p>
      </dsp:txBody>
      <dsp:txXfrm>
        <a:off x="0" y="1284894"/>
        <a:ext cx="3498850" cy="427879"/>
      </dsp:txXfrm>
    </dsp:sp>
    <dsp:sp modelId="{1DEA0436-97EF-4DD7-AC02-1858964DB8B0}">
      <dsp:nvSpPr>
        <dsp:cNvPr id="0" name=""/>
        <dsp:cNvSpPr/>
      </dsp:nvSpPr>
      <dsp:spPr>
        <a:xfrm>
          <a:off x="0" y="1712773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87F4-2A8E-469F-871C-A26815CB40A4}">
      <dsp:nvSpPr>
        <dsp:cNvPr id="0" name=""/>
        <dsp:cNvSpPr/>
      </dsp:nvSpPr>
      <dsp:spPr>
        <a:xfrm>
          <a:off x="0" y="1712773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Garamond" panose="02020404030301010803"/>
            </a:rPr>
            <a:t>Electrovalvula </a:t>
          </a:r>
          <a:endParaRPr lang="en-US" sz="2000" kern="1200"/>
        </a:p>
      </dsp:txBody>
      <dsp:txXfrm>
        <a:off x="0" y="1712773"/>
        <a:ext cx="3498850" cy="427879"/>
      </dsp:txXfrm>
    </dsp:sp>
    <dsp:sp modelId="{5BB9CB60-75A3-466B-81D2-016930FD9927}">
      <dsp:nvSpPr>
        <dsp:cNvPr id="0" name=""/>
        <dsp:cNvSpPr/>
      </dsp:nvSpPr>
      <dsp:spPr>
        <a:xfrm>
          <a:off x="0" y="2140653"/>
          <a:ext cx="3498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94DEA-21FD-4A95-B825-8851C1437DCE}">
      <dsp:nvSpPr>
        <dsp:cNvPr id="0" name=""/>
        <dsp:cNvSpPr/>
      </dsp:nvSpPr>
      <dsp:spPr>
        <a:xfrm>
          <a:off x="0" y="2140653"/>
          <a:ext cx="3498850" cy="427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>
            <a:latin typeface="Garamond" panose="02020404030301010803"/>
          </a:endParaRPr>
        </a:p>
      </dsp:txBody>
      <dsp:txXfrm>
        <a:off x="0" y="2140653"/>
        <a:ext cx="3498850" cy="427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41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02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0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0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04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90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77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7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57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6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93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51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5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1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21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diagramLayout" Target="../diagrams/layout2.xml"/><Relationship Id="rId2" Type="http://schemas.openxmlformats.org/officeDocument/2006/relationships/diagramData" Target="../diagrams/data1.xml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7.jpeg"/><Relationship Id="rId23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5723D1-BE23-4F7B-872D-35CA6D17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E618D2-8F0C-4909-AFC7-B7A180752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523B5A-3C1B-43E2-9848-4224E638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E82BC15-7FB9-4C06-AF5C-CEFF4A4A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D50916-7994-4161-83BF-EDC798D7B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2CD8F0-C030-420D-9AA6-5D9243779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315106-A7B3-4730-9E6C-5A878C466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BD4BC59E-CB55-4DBD-9167-83683CF5C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12B0D5C-D671-4BE5-A795-F9E3F491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C3C9968-3015-4513-8699-20563F88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20E447-AC9A-4615-B8F6-3D2192D83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F0CB558-FAA8-4F42-8DE5-6E14A66A1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26614F0-52FE-48FC-AA4F-AE0E9CDCE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41E276B-D0DB-E1A6-35E1-8CD8F46C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7896" y="982132"/>
            <a:ext cx="3593853" cy="13038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/>
              <a:t>Proyecto Final</a:t>
            </a:r>
            <a:br>
              <a:rPr lang="en-US" sz="3100"/>
            </a:br>
            <a:r>
              <a:rPr lang="en-US" sz="3100"/>
              <a:t>PINBALL</a:t>
            </a:r>
            <a:br>
              <a:rPr lang="en-US" sz="2700"/>
            </a:br>
            <a:r>
              <a:rPr lang="en-US" sz="2700" err="1"/>
              <a:t>Automatización</a:t>
            </a:r>
            <a:r>
              <a:rPr lang="en-US" sz="2700"/>
              <a:t> Industrial  </a:t>
            </a:r>
            <a:br>
              <a:rPr lang="en-US" sz="1400"/>
            </a:br>
            <a:endParaRPr lang="en-US" sz="14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36C991-AA99-423E-8FE1-5BA9C97F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BD87A-CDD0-820D-3F26-AEC4F3871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67" b="7868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B860ED-0E27-4D8E-B5F4-C8C3F33C7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3146F8F3-159C-06DA-84AC-5E7EFAE16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6286" y="2556932"/>
            <a:ext cx="3468232" cy="33189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Integrantes</a:t>
            </a:r>
            <a:r>
              <a:rPr lang="en-US" sz="1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algn="just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Luis Zermeño Escobedo </a:t>
            </a:r>
          </a:p>
          <a:p>
            <a:pPr indent="-182880" algn="just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Ramón Alberto Romero Salazar </a:t>
            </a:r>
          </a:p>
          <a:p>
            <a:pPr indent="-182880" algn="just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Paula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Xunaxi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Bernal </a:t>
            </a: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Sànchez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algn="just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Grecia Lisseth Moctezuma Baltazar 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algn="just">
              <a:buSzPct val="114999"/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Juan Carlos Taboada Planas</a:t>
            </a:r>
          </a:p>
          <a:p>
            <a:pPr indent="-182880" algn="l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Jassam Jerson Rangel Ramirez</a:t>
            </a:r>
          </a:p>
          <a:p>
            <a:pPr indent="-182880" algn="l">
              <a:buSzPct val="114999"/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Celso Villavicencio Vazquez</a:t>
            </a:r>
          </a:p>
        </p:txBody>
      </p:sp>
    </p:spTree>
    <p:extLst>
      <p:ext uri="{BB962C8B-B14F-4D97-AF65-F5344CB8AC3E}">
        <p14:creationId xmlns:p14="http://schemas.microsoft.com/office/powerpoint/2010/main" val="55185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BBED-395E-3D45-77FA-51012B96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Contexto</a:t>
            </a:r>
            <a:r>
              <a:rPr lang="es-ES">
                <a:ea typeface="+mj-lt"/>
                <a:cs typeface="+mj-lt"/>
              </a:rPr>
              <a:t> y Problemática que Resuelve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E3C1D-514D-1D3A-0CAD-22D8E5FFE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>
                <a:ea typeface="+mn-lt"/>
                <a:cs typeface="+mn-lt"/>
              </a:rPr>
              <a:t>En entornos de juegos, los pinballs brindan diversión y desafíos a los jugadores. Sin embargo, los pinballs tradicionales presentan dificultades en cuanto a mantenimiento y reparación debido a sus elementos electromecánicos. </a:t>
            </a:r>
            <a:endParaRPr lang="en-US"/>
          </a:p>
          <a:p>
            <a:pPr algn="just"/>
            <a:r>
              <a:rPr lang="es-ES">
                <a:ea typeface="Calibri" panose="020F0502020204030204"/>
                <a:cs typeface="Calibri" panose="020F0502020204030204"/>
              </a:rPr>
              <a:t>La experiencia de juego puede variar entre jugador por la fuerza y dirección del lanzamiento de la bola.</a:t>
            </a:r>
          </a:p>
        </p:txBody>
      </p:sp>
    </p:spTree>
    <p:extLst>
      <p:ext uri="{BB962C8B-B14F-4D97-AF65-F5344CB8AC3E}">
        <p14:creationId xmlns:p14="http://schemas.microsoft.com/office/powerpoint/2010/main" val="192966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46EA9-389B-5D09-9511-05A3501F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Propuesta de Automatización 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28555-D8DF-527F-12EB-52680A0B8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>
                <a:ea typeface="Calibri"/>
                <a:cs typeface="Calibri"/>
              </a:rPr>
              <a:t>La introducción de un PLC nos posibilita reducir componentes y ajustar fácilmente las reglas del juego, como por ejemplo, modificar la dificultad. Por otro lado, los componentes electroneumáticos, al ser robustos, demandan menos mantenimiento en comparación con los sistemas mecánicos.</a:t>
            </a:r>
          </a:p>
          <a:p>
            <a:pPr algn="just"/>
            <a:r>
              <a:rPr lang="es-ES">
                <a:ea typeface="Calibri"/>
                <a:cs typeface="Calibri"/>
              </a:rPr>
              <a:t>Al utilizar un pistón para el lanzamiento de la bola, la experiencia de juego se mantiene igual , lo que contribuye a la experiencia del jugador.</a:t>
            </a:r>
          </a:p>
        </p:txBody>
      </p:sp>
    </p:spTree>
    <p:extLst>
      <p:ext uri="{BB962C8B-B14F-4D97-AF65-F5344CB8AC3E}">
        <p14:creationId xmlns:p14="http://schemas.microsoft.com/office/powerpoint/2010/main" val="93197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C9EA19C-D500-479D-B637-4419E1F63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F260B64-3C4C-41B0-91BC-8FE9334F1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08176D-69CA-4674-BEB7-8A2F00F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3C6BE4-8300-4727-90EE-A599D9E5D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49AF539-16E5-451F-8AFE-617AB2716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1A73A8-BE27-4EEE-A112-C8A01A3D6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79C453-54C2-4478-9D57-1CFF6DEFB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42" name="Rectangle 41">
              <a:extLst>
                <a:ext uri="{FF2B5EF4-FFF2-40B4-BE49-F238E27FC236}">
                  <a16:creationId xmlns:a16="http://schemas.microsoft.com/office/drawing/2014/main" id="{F0102694-B6AB-49CB-A2AA-12B9D5E5E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C01EFA2-7CD8-4348-B541-3B172EC0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1383662-CAA3-4A7C-8C8E-F3795E82D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9EC21B4-EE5E-43B5-8C45-37E14ED9C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82BB033-78DA-490E-8744-29C556398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2F291F0-D5D9-4E59-8402-D34C33573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C35B406B-825D-A0DA-6447-315118F3D81F}"/>
              </a:ext>
            </a:extLst>
          </p:cNvPr>
          <p:cNvSpPr txBox="1">
            <a:spLocks/>
          </p:cNvSpPr>
          <p:nvPr/>
        </p:nvSpPr>
        <p:spPr>
          <a:xfrm>
            <a:off x="1102619" y="3992371"/>
            <a:ext cx="9989677" cy="1186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 err="1">
                <a:latin typeface="Bookman Old Style"/>
              </a:rPr>
              <a:t>Planos</a:t>
            </a:r>
            <a:r>
              <a:rPr lang="en-US" sz="5400">
                <a:latin typeface="Bookman Old Style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26C58-60B5-85C8-866F-89494BF06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515" y="1684040"/>
            <a:ext cx="3579526" cy="2000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C966B-9959-C6C4-FA65-9F0D5EBF5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806" y="1482177"/>
            <a:ext cx="2516320" cy="2315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1C183-D4B7-5DB2-D85B-819FCD5B2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3572" y="1812960"/>
            <a:ext cx="3122325" cy="18686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D17BC6-88BE-4770-BD32-1413ABBD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81200" y="526244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D6308C-D863-7AA9-81DE-E67477528C16}"/>
              </a:ext>
            </a:extLst>
          </p:cNvPr>
          <p:cNvSpPr/>
          <p:nvPr/>
        </p:nvSpPr>
        <p:spPr>
          <a:xfrm>
            <a:off x="3675529" y="1882588"/>
            <a:ext cx="96818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F7B87-27D8-72E7-1403-EFE15CFE2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647" y="3992655"/>
            <a:ext cx="2064684" cy="16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F4943-00AE-D335-2B7A-C2DA76F5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5029196" cy="1088944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Fotografías del proceso  </a:t>
            </a:r>
            <a:endParaRPr lang="es-E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199130E-D6AD-B0CB-A214-8758082269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219950" y="4085981"/>
            <a:ext cx="4210050" cy="19129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03466-7664-73BC-8962-882EDFA6D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6" r="5959" b="-2"/>
          <a:stretch/>
        </p:blipFill>
        <p:spPr>
          <a:xfrm>
            <a:off x="7283519" y="1117862"/>
            <a:ext cx="2047666" cy="27476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74A812-C5FB-151B-3A03-AE342EE45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683"/>
          <a:stretch/>
        </p:blipFill>
        <p:spPr>
          <a:xfrm>
            <a:off x="9670193" y="1082002"/>
            <a:ext cx="1425924" cy="167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929BB-6824-AD15-D2F1-89EE00A81B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06" r="1430" b="5"/>
          <a:stretch/>
        </p:blipFill>
        <p:spPr>
          <a:xfrm rot="5400000">
            <a:off x="9894584" y="2628132"/>
            <a:ext cx="977140" cy="14259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47E669-14CD-F89B-8E8A-F6B16C6D2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470264" y="1806732"/>
            <a:ext cx="3406186" cy="49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E240085-AC0A-BFDA-414F-67BEE01E88AE}"/>
              </a:ext>
            </a:extLst>
          </p:cNvPr>
          <p:cNvSpPr txBox="1">
            <a:spLocks/>
          </p:cNvSpPr>
          <p:nvPr/>
        </p:nvSpPr>
        <p:spPr>
          <a:xfrm>
            <a:off x="1102619" y="4404852"/>
            <a:ext cx="9989677" cy="1054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5400"/>
              <a:t>Video del prototipo funcionando 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hatsApp Video 2023-11-21 at 7.15.01 PM">
            <a:hlinkClick r:id="" action="ppaction://media"/>
            <a:extLst>
              <a:ext uri="{FF2B5EF4-FFF2-40B4-BE49-F238E27FC236}">
                <a16:creationId xmlns:a16="http://schemas.microsoft.com/office/drawing/2014/main" id="{421CF20E-4FAD-3258-C621-2A8898FCC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07737" y="1257341"/>
            <a:ext cx="1580905" cy="2798064"/>
          </a:xfrm>
          <a:prstGeom prst="rect">
            <a:avLst/>
          </a:prstGeom>
        </p:spPr>
      </p:pic>
      <p:pic>
        <p:nvPicPr>
          <p:cNvPr id="3" name="WhatsApp Video 2023-11-21 at 7.14.58 PM (1)">
            <a:hlinkClick r:id="" action="ppaction://media"/>
            <a:extLst>
              <a:ext uri="{FF2B5EF4-FFF2-40B4-BE49-F238E27FC236}">
                <a16:creationId xmlns:a16="http://schemas.microsoft.com/office/drawing/2014/main" id="{6CF7041B-8219-E867-BF89-3687A862E5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04138" y="1257341"/>
            <a:ext cx="1580905" cy="279806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6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64D27-D024-0B0C-FBF2-E8B0C04A0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1275" y="982663"/>
            <a:ext cx="7100033" cy="62010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Lista de </a:t>
            </a:r>
            <a:r>
              <a:rPr lang="es-MX">
                <a:cs typeface="Calibri Light"/>
              </a:rPr>
              <a:t>materiales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77D73A20-4B93-A72D-74B4-3AA22467AFB5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41780661"/>
              </p:ext>
            </p:extLst>
          </p:nvPr>
        </p:nvGraphicFramePr>
        <p:xfrm>
          <a:off x="849923" y="1797245"/>
          <a:ext cx="5112497" cy="414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380BF-DA75-CD12-EAD8-EF0C56D8839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7"/>
          <a:stretch>
            <a:fillRect/>
          </a:stretch>
        </p:blipFill>
        <p:spPr>
          <a:xfrm>
            <a:off x="5507541" y="2751065"/>
            <a:ext cx="261938" cy="39342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B268C-A798-5B86-6310-B49552F5B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7464" y="3240959"/>
            <a:ext cx="381593" cy="379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EFCCF-559E-2996-A910-9CC78A10F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367" y="3690948"/>
            <a:ext cx="519108" cy="374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EF8C10-71D4-E1C0-8369-9B9C6EF99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600" y="5065158"/>
            <a:ext cx="280730" cy="332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BFC81-C4F6-AFA8-7D7D-6D39B27B9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2051" y="2287188"/>
            <a:ext cx="566200" cy="3714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6A51F2-ECDF-EAFD-0791-669EFC3A1D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6092" y="1832219"/>
            <a:ext cx="320360" cy="3714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DD06903-F6F6-4B62-96F8-A0453C2124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5452379" y="4128475"/>
            <a:ext cx="378127" cy="38203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72A7CDE-99D4-E4C4-CAAC-0E64B0C34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1342" y="4594296"/>
            <a:ext cx="359166" cy="37054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33D1DBE-1D7F-21E8-F4BB-9B85A7ADB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4531" y="5542945"/>
            <a:ext cx="429679" cy="396977"/>
          </a:xfrm>
          <a:prstGeom prst="rect">
            <a:avLst/>
          </a:prstGeom>
        </p:spPr>
      </p:pic>
      <p:graphicFrame>
        <p:nvGraphicFramePr>
          <p:cNvPr id="29" name="Marcador de contenido 2">
            <a:extLst>
              <a:ext uri="{FF2B5EF4-FFF2-40B4-BE49-F238E27FC236}">
                <a16:creationId xmlns:a16="http://schemas.microsoft.com/office/drawing/2014/main" id="{D451EEAB-DFA9-321D-0B6D-37C69E53FA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652366"/>
              </p:ext>
            </p:extLst>
          </p:nvPr>
        </p:nvGraphicFramePr>
        <p:xfrm>
          <a:off x="6228746" y="1797245"/>
          <a:ext cx="3498850" cy="256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2616" name="Picture 2615">
            <a:extLst>
              <a:ext uri="{FF2B5EF4-FFF2-40B4-BE49-F238E27FC236}">
                <a16:creationId xmlns:a16="http://schemas.microsoft.com/office/drawing/2014/main" id="{3BE62660-D0D8-CDDE-B13B-9EE50CF0BF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45388" y="2321107"/>
            <a:ext cx="636495" cy="315266"/>
          </a:xfrm>
          <a:prstGeom prst="rect">
            <a:avLst/>
          </a:prstGeom>
        </p:spPr>
      </p:pic>
      <p:pic>
        <p:nvPicPr>
          <p:cNvPr id="2617" name="Picture 2616">
            <a:extLst>
              <a:ext uri="{FF2B5EF4-FFF2-40B4-BE49-F238E27FC236}">
                <a16:creationId xmlns:a16="http://schemas.microsoft.com/office/drawing/2014/main" id="{0CC76691-992D-EDFA-ADF9-9BB0EB80A96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88823" y="1858651"/>
            <a:ext cx="439272" cy="370603"/>
          </a:xfrm>
          <a:prstGeom prst="rect">
            <a:avLst/>
          </a:prstGeom>
        </p:spPr>
      </p:pic>
      <p:pic>
        <p:nvPicPr>
          <p:cNvPr id="2619" name="Picture 2618">
            <a:extLst>
              <a:ext uri="{FF2B5EF4-FFF2-40B4-BE49-F238E27FC236}">
                <a16:creationId xmlns:a16="http://schemas.microsoft.com/office/drawing/2014/main" id="{B6D5C81D-C1BD-8FE7-A7C3-C23CADCB7FC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12658" y="3101786"/>
            <a:ext cx="215715" cy="331696"/>
          </a:xfrm>
          <a:prstGeom prst="rect">
            <a:avLst/>
          </a:prstGeom>
        </p:spPr>
      </p:pic>
      <p:pic>
        <p:nvPicPr>
          <p:cNvPr id="2620" name="Picture 2619">
            <a:extLst>
              <a:ext uri="{FF2B5EF4-FFF2-40B4-BE49-F238E27FC236}">
                <a16:creationId xmlns:a16="http://schemas.microsoft.com/office/drawing/2014/main" id="{B1946071-1DF1-BBEE-05F4-4E3548A0AD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14328" y="2720787"/>
            <a:ext cx="313766" cy="3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372DF-ABDD-1A83-081C-75505835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Costos de materiales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C3C640-2E2B-B73B-4AED-0CE33BD98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4330" y="2506533"/>
            <a:ext cx="10141951" cy="3363915"/>
          </a:xfrm>
        </p:spPr>
        <p:txBody>
          <a:bodyPr/>
          <a:lstStyle/>
          <a:p>
            <a:endParaRPr lang="es-ES"/>
          </a:p>
          <a:p>
            <a:pPr>
              <a:buSzPct val="114999"/>
            </a:pPr>
            <a:endParaRPr lang="es-ES"/>
          </a:p>
          <a:p>
            <a:pPr>
              <a:buSzPct val="114999"/>
            </a:pPr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7BB2501-75A5-98C4-7678-4595C835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36275"/>
              </p:ext>
            </p:extLst>
          </p:nvPr>
        </p:nvGraphicFramePr>
        <p:xfrm>
          <a:off x="1210235" y="2770094"/>
          <a:ext cx="4179286" cy="297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643">
                  <a:extLst>
                    <a:ext uri="{9D8B030D-6E8A-4147-A177-3AD203B41FA5}">
                      <a16:colId xmlns:a16="http://schemas.microsoft.com/office/drawing/2014/main" val="1560927494"/>
                    </a:ext>
                  </a:extLst>
                </a:gridCol>
                <a:gridCol w="2089643">
                  <a:extLst>
                    <a:ext uri="{9D8B030D-6E8A-4147-A177-3AD203B41FA5}">
                      <a16:colId xmlns:a16="http://schemas.microsoft.com/office/drawing/2014/main" val="775624273"/>
                    </a:ext>
                  </a:extLst>
                </a:gridCol>
              </a:tblGrid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Materiales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Costos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88678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Caja de madera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89856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/>
                        <a:t>3 pinturas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03397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3 pinceles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36834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Fuente de Voltaje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926809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Pulsador Eaton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916932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Relevador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42712"/>
                  </a:ext>
                </a:extLst>
              </a:tr>
              <a:tr h="371983">
                <a:tc>
                  <a:txBody>
                    <a:bodyPr/>
                    <a:lstStyle/>
                    <a:p>
                      <a:r>
                        <a:rPr lang="es-ES"/>
                        <a:t>Contactor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$2262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8754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841D506-979F-09DB-34D9-5324B325F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55656"/>
              </p:ext>
            </p:extLst>
          </p:nvPr>
        </p:nvGraphicFramePr>
        <p:xfrm>
          <a:off x="6311152" y="2707341"/>
          <a:ext cx="4574832" cy="302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433">
                  <a:extLst>
                    <a:ext uri="{9D8B030D-6E8A-4147-A177-3AD203B41FA5}">
                      <a16:colId xmlns:a16="http://schemas.microsoft.com/office/drawing/2014/main" val="251957141"/>
                    </a:ext>
                  </a:extLst>
                </a:gridCol>
                <a:gridCol w="1933399">
                  <a:extLst>
                    <a:ext uri="{9D8B030D-6E8A-4147-A177-3AD203B41FA5}">
                      <a16:colId xmlns:a16="http://schemas.microsoft.com/office/drawing/2014/main" val="1937134589"/>
                    </a:ext>
                  </a:extLst>
                </a:gridCol>
              </a:tblGrid>
              <a:tr h="461200">
                <a:tc>
                  <a:txBody>
                    <a:bodyPr/>
                    <a:lstStyle/>
                    <a:p>
                      <a:r>
                        <a:rPr lang="es-ES"/>
                        <a:t>Materiales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Costos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92064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/>
                        <a:t>Motor </a:t>
                      </a:r>
                      <a:r>
                        <a:rPr lang="es-ES" err="1"/>
                        <a:t>monofasico</a:t>
                      </a:r>
                      <a:r>
                        <a:rPr lang="es-ES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$ 2450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26530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 err="1"/>
                        <a:t>Electrovalvula</a:t>
                      </a:r>
                      <a:r>
                        <a:rPr lang="es-ES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9271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/>
                        <a:t>Distribuidor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$1078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19722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 err="1"/>
                        <a:t>Piston</a:t>
                      </a:r>
                      <a:r>
                        <a:rPr lang="es-ES"/>
                        <a:t> de doble Efecto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14758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/>
                        <a:t>Filtro de mantenimiento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$1268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522464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/>
                        <a:t>Botones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417145"/>
                  </a:ext>
                </a:extLst>
              </a:tr>
              <a:tr h="356778">
                <a:tc>
                  <a:txBody>
                    <a:bodyPr/>
                    <a:lstStyle/>
                    <a:p>
                      <a:r>
                        <a:rPr lang="es-ES"/>
                        <a:t>Clemas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$339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38683"/>
                  </a:ext>
                </a:extLst>
              </a:tr>
            </a:tbl>
          </a:graphicData>
        </a:graphic>
      </p:graphicFrame>
      <p:pic>
        <p:nvPicPr>
          <p:cNvPr id="9" name="Imagen 8" descr="Dollar Sign United States Dollar Clip Art - Imagenes De Signos De ...">
            <a:extLst>
              <a:ext uri="{FF2B5EF4-FFF2-40B4-BE49-F238E27FC236}">
                <a16:creationId xmlns:a16="http://schemas.microsoft.com/office/drawing/2014/main" id="{3ED1028F-84D0-96E3-BEF1-5326C023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414" y="984156"/>
            <a:ext cx="876301" cy="13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nbot circuits activated... Pinball Arcades virtual &quot;Pinbot&quot; by ...">
            <a:extLst>
              <a:ext uri="{FF2B5EF4-FFF2-40B4-BE49-F238E27FC236}">
                <a16:creationId xmlns:a16="http://schemas.microsoft.com/office/drawing/2014/main" id="{6A02495A-E961-041D-4A35-2A84308E1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465" b="403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B3B70-ED19-E0E7-A37A-7D136F1A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Conclusiones</a:t>
            </a:r>
            <a:r>
              <a:rPr lang="en-US">
                <a:solidFill>
                  <a:srgbClr val="FFFFFF"/>
                </a:solidFill>
              </a:rPr>
              <a:t>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DDD7-6733-36EF-095D-D3A26863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 algn="just"/>
            <a:r>
              <a:rPr lang="en-US">
                <a:solidFill>
                  <a:srgbClr val="FFFFFF"/>
                </a:solidFill>
              </a:rPr>
              <a:t>Al </a:t>
            </a:r>
            <a:r>
              <a:rPr lang="en-US" err="1">
                <a:solidFill>
                  <a:srgbClr val="FFFFFF"/>
                </a:solidFill>
              </a:rPr>
              <a:t>finalizar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este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proyecto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el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juego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si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cumplió</a:t>
            </a:r>
            <a:r>
              <a:rPr lang="en-US">
                <a:solidFill>
                  <a:srgbClr val="FFFFFF"/>
                </a:solidFill>
              </a:rPr>
              <a:t> con  </a:t>
            </a:r>
            <a:r>
              <a:rPr lang="en-US" err="1">
                <a:solidFill>
                  <a:srgbClr val="FFFFFF"/>
                </a:solidFill>
              </a:rPr>
              <a:t>su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función</a:t>
            </a:r>
            <a:r>
              <a:rPr lang="en-US">
                <a:solidFill>
                  <a:srgbClr val="FFFFFF"/>
                </a:solidFill>
              </a:rPr>
              <a:t> de </a:t>
            </a:r>
            <a:r>
              <a:rPr lang="en-US" err="1">
                <a:solidFill>
                  <a:srgbClr val="FFFFFF"/>
                </a:solidFill>
              </a:rPr>
              <a:t>entretener</a:t>
            </a:r>
            <a:r>
              <a:rPr lang="en-US">
                <a:solidFill>
                  <a:srgbClr val="FFFFFF"/>
                </a:solidFill>
              </a:rPr>
              <a:t> a </a:t>
            </a:r>
            <a:r>
              <a:rPr lang="en-US" err="1">
                <a:solidFill>
                  <a:srgbClr val="FFFFFF"/>
                </a:solidFill>
              </a:rPr>
              <a:t>los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jugadores</a:t>
            </a:r>
            <a:r>
              <a:rPr lang="en-US">
                <a:solidFill>
                  <a:srgbClr val="FFFFFF"/>
                </a:solidFill>
              </a:rPr>
              <a:t> y </a:t>
            </a:r>
            <a:r>
              <a:rPr lang="en-US" err="1">
                <a:solidFill>
                  <a:srgbClr val="FFFFFF"/>
                </a:solidFill>
              </a:rPr>
              <a:t>divertirse</a:t>
            </a:r>
            <a:r>
              <a:rPr lang="en-US">
                <a:solidFill>
                  <a:srgbClr val="FFFFFF"/>
                </a:solidFill>
              </a:rPr>
              <a:t>. En </a:t>
            </a:r>
            <a:r>
              <a:rPr lang="en-US" err="1">
                <a:solidFill>
                  <a:srgbClr val="FFFFFF"/>
                </a:solidFill>
              </a:rPr>
              <a:t>el</a:t>
            </a:r>
            <a:r>
              <a:rPr lang="en-US">
                <a:solidFill>
                  <a:srgbClr val="FFFFFF"/>
                </a:solidFill>
              </a:rPr>
              <a:t> pinball se </a:t>
            </a:r>
            <a:r>
              <a:rPr lang="en-US" err="1">
                <a:solidFill>
                  <a:srgbClr val="FFFFFF"/>
                </a:solidFill>
              </a:rPr>
              <a:t>ocupó</a:t>
            </a: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err="1">
                <a:solidFill>
                  <a:srgbClr val="FFFFFF"/>
                </a:solidFill>
              </a:rPr>
              <a:t>electroneumatica</a:t>
            </a:r>
            <a:r>
              <a:rPr lang="en-US">
                <a:solidFill>
                  <a:srgbClr val="FFFFFF"/>
                </a:solidFill>
              </a:rPr>
              <a:t>, </a:t>
            </a:r>
            <a:r>
              <a:rPr lang="en-US" err="1">
                <a:solidFill>
                  <a:srgbClr val="FFFFFF"/>
                </a:solidFill>
              </a:rPr>
              <a:t>electrotecnia</a:t>
            </a:r>
            <a:r>
              <a:rPr lang="en-US">
                <a:solidFill>
                  <a:srgbClr val="FFFFFF"/>
                </a:solidFill>
              </a:rPr>
              <a:t> y control </a:t>
            </a:r>
            <a:r>
              <a:rPr lang="en-US" err="1">
                <a:solidFill>
                  <a:srgbClr val="FFFFFF"/>
                </a:solidFill>
              </a:rPr>
              <a:t>por</a:t>
            </a:r>
            <a:r>
              <a:rPr lang="en-US">
                <a:solidFill>
                  <a:srgbClr val="FFFFFF"/>
                </a:solidFill>
              </a:rPr>
              <a:t> PLC.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Organic</vt:lpstr>
      <vt:lpstr>Proyecto Final PINBALL Automatización Industrial   </vt:lpstr>
      <vt:lpstr>Contexto y Problemática que Resuelve</vt:lpstr>
      <vt:lpstr>Propuesta de Automatización </vt:lpstr>
      <vt:lpstr>Presentación de PowerPoint</vt:lpstr>
      <vt:lpstr>Fotografías del proceso  </vt:lpstr>
      <vt:lpstr>Presentación de PowerPoint</vt:lpstr>
      <vt:lpstr>Lista de materiales </vt:lpstr>
      <vt:lpstr>Costos de materiales </vt:lpstr>
      <vt:lpstr>Conclusiones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Grecia MB</dc:creator>
  <cp:revision>64</cp:revision>
  <dcterms:created xsi:type="dcterms:W3CDTF">2023-11-21T03:50:56Z</dcterms:created>
  <dcterms:modified xsi:type="dcterms:W3CDTF">2023-11-22T23:37:39Z</dcterms:modified>
</cp:coreProperties>
</file>